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795" r:id="rId2"/>
    <p:sldId id="796" r:id="rId3"/>
    <p:sldId id="801" r:id="rId4"/>
    <p:sldId id="802" r:id="rId5"/>
    <p:sldId id="805" r:id="rId6"/>
    <p:sldId id="808" r:id="rId7"/>
    <p:sldId id="809" r:id="rId8"/>
    <p:sldId id="810" r:id="rId9"/>
    <p:sldId id="81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780" autoAdjust="0"/>
  </p:normalViewPr>
  <p:slideViewPr>
    <p:cSldViewPr>
      <p:cViewPr varScale="1">
        <p:scale>
          <a:sx n="58" d="100"/>
          <a:sy n="58" d="100"/>
        </p:scale>
        <p:origin x="67" y="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0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6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2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0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1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14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9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7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20-01-21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5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Hello Toast App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BD45F8FA-F578-4591-B1EA-E334DB7CB32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2" y="860427"/>
            <a:ext cx="3183433" cy="5659437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2D50F1-2437-4B54-8483-DE317E01EE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860427"/>
            <a:ext cx="3183434" cy="56594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2274838"/>
            <a:ext cx="4442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ConstraintLayout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또는 </a:t>
            </a:r>
            <a:r>
              <a:rPr lang="en-US" altLang="ko-KR" sz="2400" b="1" dirty="0" err="1"/>
              <a:t>LinearLayout</a:t>
            </a:r>
            <a:r>
              <a:rPr lang="ko-KR" altLang="en-US" sz="2400" b="1" dirty="0"/>
              <a:t>을 사용해 화면 구성하기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Toast </a:t>
            </a:r>
            <a:r>
              <a:rPr lang="ko-KR" altLang="en-US" sz="2400" b="1" dirty="0"/>
              <a:t>버튼을 누르면 </a:t>
            </a:r>
            <a:r>
              <a:rPr lang="en-US" altLang="ko-KR" sz="2400" b="1" dirty="0"/>
              <a:t>Toast Message </a:t>
            </a:r>
            <a:r>
              <a:rPr lang="ko-KR" altLang="en-US" sz="2400" b="1" dirty="0"/>
              <a:t>출력하기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3890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Hello Toast App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857AB3-6801-4576-9443-4D7AEC3B583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b="1" dirty="0"/>
              <a:t>res/value/string.xml</a:t>
            </a:r>
            <a:r>
              <a:rPr lang="ko-KR" altLang="en-US" b="1" dirty="0"/>
              <a:t>에 사용할 문자열을 미리 저장하고 참조한다</a:t>
            </a:r>
            <a:endParaRPr lang="en-US" altLang="ko-KR" b="1" dirty="0"/>
          </a:p>
          <a:p>
            <a:r>
              <a:rPr lang="en-US" altLang="ko-KR" b="1" dirty="0"/>
              <a:t>string.xml</a:t>
            </a:r>
          </a:p>
          <a:p>
            <a:r>
              <a:rPr lang="en-US" altLang="ko-KR" dirty="0"/>
              <a:t>&lt;resources&gt;</a:t>
            </a:r>
          </a:p>
          <a:p>
            <a:r>
              <a:rPr lang="en-US" altLang="ko-KR" dirty="0"/>
              <a:t>    &lt;string name="</a:t>
            </a:r>
            <a:r>
              <a:rPr lang="en-US" altLang="ko-KR" dirty="0" err="1"/>
              <a:t>app_name</a:t>
            </a:r>
            <a:r>
              <a:rPr lang="en-US" altLang="ko-KR" dirty="0"/>
              <a:t>"&gt;</a:t>
            </a:r>
            <a:r>
              <a:rPr lang="en-US" altLang="ko-KR" dirty="0" err="1"/>
              <a:t>HelloToast</a:t>
            </a:r>
            <a:r>
              <a:rPr lang="en-US" altLang="ko-KR" dirty="0"/>
              <a:t>&lt;/string&gt;</a:t>
            </a:r>
          </a:p>
          <a:p>
            <a:r>
              <a:rPr lang="en-US" altLang="ko-KR" dirty="0"/>
              <a:t>    &lt;string name="</a:t>
            </a:r>
            <a:r>
              <a:rPr lang="en-US" altLang="ko-KR" dirty="0" err="1"/>
              <a:t>toast_message</a:t>
            </a:r>
            <a:r>
              <a:rPr lang="en-US" altLang="ko-KR" dirty="0"/>
              <a:t>"&gt;</a:t>
            </a:r>
            <a:r>
              <a:rPr lang="en-US" altLang="ko-KR" dirty="0" err="1"/>
              <a:t>HelloToast</a:t>
            </a:r>
            <a:r>
              <a:rPr lang="en-US" altLang="ko-KR" dirty="0"/>
              <a:t>&lt;/string&gt;</a:t>
            </a:r>
          </a:p>
          <a:p>
            <a:r>
              <a:rPr lang="en-US" altLang="ko-KR" dirty="0"/>
              <a:t>    &lt;string name="toast"&gt;Toast&lt;/string&gt;</a:t>
            </a:r>
          </a:p>
          <a:p>
            <a:r>
              <a:rPr lang="en-US" altLang="ko-KR" dirty="0"/>
              <a:t>    &lt;string name="button"&gt;Button&lt;/string&gt;</a:t>
            </a:r>
          </a:p>
          <a:p>
            <a:r>
              <a:rPr lang="en-US" altLang="ko-KR" dirty="0"/>
              <a:t>    &lt;string name="</a:t>
            </a:r>
            <a:r>
              <a:rPr lang="en-US" altLang="ko-KR" dirty="0" err="1"/>
              <a:t>initial_value</a:t>
            </a:r>
            <a:r>
              <a:rPr lang="en-US" altLang="ko-KR" dirty="0"/>
              <a:t>"&gt;0&lt;/string&gt;</a:t>
            </a:r>
          </a:p>
          <a:p>
            <a:r>
              <a:rPr lang="en-US" altLang="ko-KR" dirty="0"/>
              <a:t>&lt;/resources&gt;</a:t>
            </a:r>
          </a:p>
          <a:p>
            <a:endParaRPr lang="en-US" altLang="ko-KR" dirty="0"/>
          </a:p>
          <a:p>
            <a:r>
              <a:rPr lang="en-US" altLang="ko-KR" b="1" dirty="0"/>
              <a:t>activity_main.xml</a:t>
            </a:r>
          </a:p>
          <a:p>
            <a:r>
              <a:rPr lang="en-US" altLang="ko-KR" dirty="0"/>
              <a:t>&lt;Button&gt;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r>
              <a:rPr lang="en-US" altLang="ko-KR" dirty="0" err="1"/>
              <a:t>android:text</a:t>
            </a:r>
            <a:r>
              <a:rPr lang="en-US" altLang="ko-KR" dirty="0"/>
              <a:t>=“@string/toast”</a:t>
            </a:r>
          </a:p>
          <a:p>
            <a:pPr lvl="1"/>
            <a:r>
              <a:rPr lang="en-US" altLang="ko-KR" dirty="0"/>
              <a:t>…</a:t>
            </a:r>
          </a:p>
          <a:p>
            <a:r>
              <a:rPr lang="en-US" altLang="ko-KR" dirty="0"/>
              <a:t>&lt;/Button&gt;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64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Hello Toast App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857AB3-6801-4576-9443-4D7AEC3B583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activity.xml</a:t>
            </a:r>
            <a:r>
              <a:rPr lang="ko-KR" altLang="en-US" dirty="0"/>
              <a:t>에서 이미 저장된 </a:t>
            </a:r>
            <a:r>
              <a:rPr lang="en-US" altLang="ko-KR" dirty="0"/>
              <a:t>Color </a:t>
            </a:r>
            <a:r>
              <a:rPr lang="ko-KR" altLang="en-US" dirty="0"/>
              <a:t>를 참조할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r>
              <a:rPr lang="en-US" altLang="ko-KR" dirty="0"/>
              <a:t>&lt;Button&gt;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r>
              <a:rPr lang="en-US" altLang="ko-KR" dirty="0" err="1"/>
              <a:t>android:background</a:t>
            </a:r>
            <a:r>
              <a:rPr lang="en-US" altLang="ko-KR" dirty="0"/>
              <a:t>="@color/</a:t>
            </a:r>
            <a:r>
              <a:rPr lang="en-US" altLang="ko-KR" dirty="0" err="1"/>
              <a:t>colorPrimary</a:t>
            </a:r>
            <a:r>
              <a:rPr lang="en-US" altLang="ko-KR" dirty="0"/>
              <a:t>"</a:t>
            </a:r>
          </a:p>
          <a:p>
            <a:pPr lvl="1"/>
            <a:r>
              <a:rPr lang="en-US" altLang="ko-KR" dirty="0" err="1"/>
              <a:t>android:textColor</a:t>
            </a:r>
            <a:r>
              <a:rPr lang="en-US" altLang="ko-KR" dirty="0"/>
              <a:t>="#FFFFFF"</a:t>
            </a:r>
          </a:p>
          <a:p>
            <a:pPr lvl="1"/>
            <a:r>
              <a:rPr lang="en-US" altLang="ko-KR" dirty="0"/>
              <a:t>…</a:t>
            </a:r>
          </a:p>
          <a:p>
            <a:r>
              <a:rPr lang="en-US" altLang="ko-KR" dirty="0"/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9716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01-02 Hello Toast App (Landscape)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1460E4F-BADE-4380-838A-1DF14E38307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0" y="1592796"/>
            <a:ext cx="6528725" cy="3672408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2828835"/>
            <a:ext cx="4442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Landscape </a:t>
            </a:r>
            <a:r>
              <a:rPr lang="ko-KR" altLang="en-US" sz="2400" b="1" dirty="0"/>
              <a:t>화면 구성하기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Portrait </a:t>
            </a:r>
            <a:r>
              <a:rPr lang="ko-KR" altLang="en-US" sz="2400" b="1" dirty="0"/>
              <a:t>화면과는 다른 </a:t>
            </a:r>
            <a:r>
              <a:rPr lang="en-US" altLang="ko-KR" sz="2400" b="1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30347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01-02 Hello Toast App (Landscape)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C6B15C-EFB6-420F-80C1-73A1725891E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/>
          <a:lstStyle/>
          <a:p>
            <a:r>
              <a:rPr lang="ko-KR" altLang="en-US" dirty="0"/>
              <a:t>아래의 버튼을 누른 뒤</a:t>
            </a:r>
            <a:r>
              <a:rPr lang="en-US" altLang="ko-KR" dirty="0"/>
              <a:t>, Create Landscape Variation</a:t>
            </a:r>
            <a:r>
              <a:rPr lang="ko-KR" altLang="en-US" dirty="0"/>
              <a:t>을 눌러서 </a:t>
            </a:r>
            <a:r>
              <a:rPr lang="en-US" altLang="ko-KR" dirty="0"/>
              <a:t>Landscape</a:t>
            </a:r>
            <a:r>
              <a:rPr lang="ko-KR" altLang="en-US" dirty="0"/>
              <a:t>용 </a:t>
            </a:r>
            <a:r>
              <a:rPr lang="en-US" altLang="ko-KR" dirty="0"/>
              <a:t>xml </a:t>
            </a:r>
            <a:r>
              <a:rPr lang="ko-KR" altLang="en-US" dirty="0"/>
              <a:t>파일을 생성한다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Landscape</a:t>
            </a:r>
            <a:r>
              <a:rPr lang="ko-KR" altLang="en-US" dirty="0"/>
              <a:t> </a:t>
            </a:r>
            <a:r>
              <a:rPr lang="en-US" altLang="ko-KR" dirty="0"/>
              <a:t>xml </a:t>
            </a:r>
            <a:r>
              <a:rPr lang="ko-KR" altLang="en-US" dirty="0"/>
              <a:t>에서 </a:t>
            </a:r>
            <a:r>
              <a:rPr lang="en-US" altLang="ko-KR" dirty="0"/>
              <a:t>Button</a:t>
            </a:r>
            <a:r>
              <a:rPr lang="ko-KR" altLang="en-US" dirty="0"/>
              <a:t>과 </a:t>
            </a:r>
            <a:r>
              <a:rPr lang="en-US" altLang="ko-KR" dirty="0" err="1"/>
              <a:t>Textview</a:t>
            </a:r>
            <a:r>
              <a:rPr lang="ko-KR" altLang="en-US" dirty="0"/>
              <a:t>의 </a:t>
            </a:r>
            <a:r>
              <a:rPr lang="en-US" altLang="ko-KR" dirty="0"/>
              <a:t>Color</a:t>
            </a:r>
            <a:r>
              <a:rPr lang="ko-KR" altLang="en-US" dirty="0"/>
              <a:t>를 바꿔본다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Phone / Emulator</a:t>
            </a:r>
            <a:r>
              <a:rPr lang="ko-KR" altLang="en-US" dirty="0"/>
              <a:t>에서 자동 회전 기능을 켜주어야 </a:t>
            </a:r>
            <a:r>
              <a:rPr lang="en-US" altLang="ko-KR" dirty="0"/>
              <a:t>Landscape</a:t>
            </a:r>
          </a:p>
          <a:p>
            <a:r>
              <a:rPr lang="ko-KR" altLang="en-US" dirty="0"/>
              <a:t>화면을 볼 수 있다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C4EA31-D55C-4216-B83C-B4C90F39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68651"/>
            <a:ext cx="3200879" cy="12003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336228-A832-48C3-B27D-0A844793C9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62" y="1556792"/>
            <a:ext cx="2745258" cy="48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4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Hello Toast App (Tablet)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C9AD73F-A864-464A-A01D-7DCDF1F70C9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0" y="1196752"/>
            <a:ext cx="3240359" cy="5184576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5447928" y="3013501"/>
            <a:ext cx="610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Tablet</a:t>
            </a:r>
            <a:r>
              <a:rPr lang="ko-KR" altLang="en-US" sz="2400" dirty="0"/>
              <a:t>용 </a:t>
            </a:r>
            <a:r>
              <a:rPr lang="en-US" altLang="ko-KR" sz="2400" dirty="0"/>
              <a:t>xml</a:t>
            </a:r>
            <a:r>
              <a:rPr lang="ko-KR" altLang="en-US" sz="2400" dirty="0"/>
              <a:t>을 만들고 화면 구성을 바꾼다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0777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Hello Toast App (Landscape)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C6B15C-EFB6-420F-80C1-73A1725891E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/>
          <a:lstStyle/>
          <a:p>
            <a:r>
              <a:rPr lang="ko-KR" altLang="en-US" dirty="0"/>
              <a:t>아래의 버튼을 누른 뒤</a:t>
            </a:r>
            <a:r>
              <a:rPr lang="en-US" altLang="ko-KR" dirty="0"/>
              <a:t>, Tablet </a:t>
            </a:r>
            <a:r>
              <a:rPr lang="ko-KR" altLang="en-US" dirty="0"/>
              <a:t>기종의 </a:t>
            </a:r>
            <a:r>
              <a:rPr lang="en-US" altLang="ko-KR" dirty="0"/>
              <a:t>Layout</a:t>
            </a:r>
            <a:r>
              <a:rPr lang="ko-KR" altLang="en-US" dirty="0"/>
              <a:t>으로 변경한다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아래의 버튼을 누른 뒤</a:t>
            </a:r>
            <a:r>
              <a:rPr lang="en-US" altLang="ko-KR" dirty="0"/>
              <a:t>, Create Landscape Variation</a:t>
            </a:r>
            <a:r>
              <a:rPr lang="ko-KR" altLang="en-US" dirty="0"/>
              <a:t>을 눌러서 </a:t>
            </a:r>
            <a:r>
              <a:rPr lang="en-US" altLang="ko-KR" dirty="0"/>
              <a:t>Tablet </a:t>
            </a:r>
            <a:r>
              <a:rPr lang="ko-KR" altLang="en-US" dirty="0"/>
              <a:t>용 </a:t>
            </a:r>
            <a:r>
              <a:rPr lang="en-US" altLang="ko-KR" dirty="0"/>
              <a:t>xml </a:t>
            </a:r>
            <a:r>
              <a:rPr lang="ko-KR" altLang="en-US" dirty="0"/>
              <a:t>파일을 생성한다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※ </a:t>
            </a:r>
            <a:r>
              <a:rPr lang="en-US" altLang="ko-KR" dirty="0" err="1"/>
              <a:t>ConstarintLayout</a:t>
            </a:r>
            <a:r>
              <a:rPr lang="ko-KR" altLang="en-US" dirty="0"/>
              <a:t> 은 아래의 버튼으로 간격을 최대한 넓힐 수 있다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C4EA31-D55C-4216-B83C-B4C90F39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45" y="2898155"/>
            <a:ext cx="3200879" cy="12003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C423AE-6E1C-46CC-B4D5-24CBB8C3B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1193313"/>
            <a:ext cx="2859205" cy="12486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6F203F-7E7A-48ED-A75B-38C615CC5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24" y="4586244"/>
            <a:ext cx="2486045" cy="17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 App Icon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5735960" y="2956301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Image Asset</a:t>
            </a:r>
            <a:r>
              <a:rPr lang="ko-KR" altLang="en-US" sz="2400" b="1" dirty="0"/>
              <a:t>을 생성해 원하는 그림으로 </a:t>
            </a:r>
            <a:r>
              <a:rPr lang="en-US" altLang="ko-KR" sz="2400" b="1" dirty="0"/>
              <a:t>App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Icon</a:t>
            </a:r>
            <a:r>
              <a:rPr lang="ko-KR" altLang="en-US" sz="2400" b="1" dirty="0"/>
              <a:t>을 바꾼다</a:t>
            </a:r>
            <a:endParaRPr lang="en-US" altLang="ko-KR" sz="2400" b="1" dirty="0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195BAF37-3253-46CF-B19E-93B3871E539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990386"/>
            <a:ext cx="3024336" cy="5376598"/>
          </a:xfr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7E1EB04-B165-447E-8700-DAC5D2BC919F}"/>
              </a:ext>
            </a:extLst>
          </p:cNvPr>
          <p:cNvSpPr/>
          <p:nvPr/>
        </p:nvSpPr>
        <p:spPr>
          <a:xfrm>
            <a:off x="3287688" y="3140968"/>
            <a:ext cx="864096" cy="830997"/>
          </a:xfrm>
          <a:prstGeom prst="ellipse">
            <a:avLst/>
          </a:prstGeom>
          <a:noFill/>
          <a:ln w="1270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5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 App Icon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A36EC09-5BE6-417A-BF3C-A7EA880BC9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/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 파일을 </a:t>
            </a:r>
            <a:r>
              <a:rPr lang="ko-KR" altLang="en-US" dirty="0" err="1"/>
              <a:t>우클릭</a:t>
            </a:r>
            <a:r>
              <a:rPr lang="ko-KR" altLang="en-US" dirty="0"/>
              <a:t> 한 뒤 </a:t>
            </a:r>
            <a:r>
              <a:rPr lang="en-US" altLang="ko-KR" dirty="0"/>
              <a:t>New – Image Asset</a:t>
            </a:r>
            <a:r>
              <a:rPr lang="ko-KR" altLang="en-US" dirty="0"/>
              <a:t>을 선택한다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Asset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을 </a:t>
            </a:r>
            <a:r>
              <a:rPr lang="en-US" altLang="ko-KR" dirty="0"/>
              <a:t>Clip Art</a:t>
            </a:r>
            <a:r>
              <a:rPr lang="ko-KR" altLang="en-US" dirty="0"/>
              <a:t>로 선택하면</a:t>
            </a:r>
            <a:endParaRPr lang="en-US" altLang="ko-KR" dirty="0"/>
          </a:p>
          <a:p>
            <a:r>
              <a:rPr lang="ko-KR" altLang="en-US" dirty="0"/>
              <a:t>해당 화면을 볼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Foreground Layer </a:t>
            </a:r>
            <a:r>
              <a:rPr lang="ko-KR" altLang="en-US" dirty="0"/>
              <a:t>에서는 </a:t>
            </a:r>
            <a:r>
              <a:rPr lang="en-US" altLang="ko-KR" dirty="0"/>
              <a:t>Image,</a:t>
            </a:r>
          </a:p>
          <a:p>
            <a:r>
              <a:rPr lang="en-US" altLang="ko-KR" dirty="0"/>
              <a:t>Clip, Text</a:t>
            </a:r>
            <a:r>
              <a:rPr lang="ko-KR" altLang="en-US" dirty="0"/>
              <a:t> 중 하나를 선택할 수 있고</a:t>
            </a:r>
            <a:endParaRPr lang="en-US" altLang="ko-KR" dirty="0"/>
          </a:p>
          <a:p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크기 등을 조절할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Background Layer</a:t>
            </a:r>
            <a:r>
              <a:rPr lang="ko-KR" altLang="en-US" dirty="0"/>
              <a:t> 에서는 </a:t>
            </a:r>
            <a:r>
              <a:rPr lang="en-US" altLang="ko-KR" dirty="0"/>
              <a:t>Color, </a:t>
            </a:r>
          </a:p>
          <a:p>
            <a:r>
              <a:rPr lang="en-US" altLang="ko-KR" dirty="0"/>
              <a:t>Image</a:t>
            </a:r>
            <a:r>
              <a:rPr lang="ko-KR" altLang="en-US" dirty="0"/>
              <a:t>를 고를 수 있으며 색상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endParaRPr lang="en-US" altLang="ko-KR" dirty="0"/>
          </a:p>
          <a:p>
            <a:r>
              <a:rPr lang="ko-KR" altLang="en-US" dirty="0"/>
              <a:t>등을 조절할 수 있다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C3BBDD-CACA-4758-BE5C-EB065BA86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691" y="1432401"/>
            <a:ext cx="6877521" cy="45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05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10814</TotalTime>
  <Words>353</Words>
  <Application>Microsoft Office PowerPoint</Application>
  <PresentationFormat>와이드스크린</PresentationFormat>
  <Paragraphs>94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Wingdings</vt:lpstr>
      <vt:lpstr>Wingdings 2</vt:lpstr>
      <vt:lpstr>고려청자</vt:lpstr>
      <vt:lpstr>01-01 Hello Toast App</vt:lpstr>
      <vt:lpstr>01-01 Hello Toast App</vt:lpstr>
      <vt:lpstr>01-01 Hello Toast App</vt:lpstr>
      <vt:lpstr>01-02 Hello Toast App (Landscape)</vt:lpstr>
      <vt:lpstr>01-02 Hello Toast App (Landscape)</vt:lpstr>
      <vt:lpstr>01-03 Hello Toast App (Tablet)</vt:lpstr>
      <vt:lpstr>01-03 Hello Toast App (Landscape)</vt:lpstr>
      <vt:lpstr>02 App Icon 바꾸기</vt:lpstr>
      <vt:lpstr>02 App Icon 바꾸기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629</cp:revision>
  <dcterms:created xsi:type="dcterms:W3CDTF">2014-02-12T09:15:05Z</dcterms:created>
  <dcterms:modified xsi:type="dcterms:W3CDTF">2020-01-21T07:29:34Z</dcterms:modified>
</cp:coreProperties>
</file>