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"/>
  </p:notesMasterIdLst>
  <p:sldIdLst>
    <p:sldId id="814" r:id="rId2"/>
    <p:sldId id="815" r:id="rId3"/>
    <p:sldId id="802" r:id="rId4"/>
    <p:sldId id="818" r:id="rId5"/>
    <p:sldId id="816" r:id="rId6"/>
    <p:sldId id="819" r:id="rId7"/>
    <p:sldId id="822" r:id="rId8"/>
    <p:sldId id="820" r:id="rId9"/>
    <p:sldId id="823" r:id="rId10"/>
    <p:sldId id="82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3780" autoAdjust="0"/>
  </p:normalViewPr>
  <p:slideViewPr>
    <p:cSldViewPr>
      <p:cViewPr varScale="1">
        <p:scale>
          <a:sx n="60" d="100"/>
          <a:sy n="60" d="100"/>
        </p:scale>
        <p:origin x="84" y="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548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584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07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23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922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24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398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380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0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2020-01-21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5" r:id="rId6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 Hello Toast App Count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BD45F8FA-F578-4591-B1EA-E334DB7CB32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92" y="860427"/>
            <a:ext cx="3183433" cy="5659437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7108395" y="2274838"/>
            <a:ext cx="44422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어제 만들었던 </a:t>
            </a:r>
            <a:r>
              <a:rPr lang="en-US" altLang="ko-KR" sz="2400" b="1" dirty="0"/>
              <a:t>Project</a:t>
            </a:r>
            <a:r>
              <a:rPr lang="ko-KR" altLang="en-US" sz="2400" b="1" dirty="0"/>
              <a:t>를 이어서 진행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Button</a:t>
            </a:r>
            <a:r>
              <a:rPr lang="ko-KR" altLang="en-US" sz="2400" b="1" dirty="0"/>
              <a:t>을 누르면 숫자가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씩 증가한다</a:t>
            </a:r>
            <a:endParaRPr lang="en-US" altLang="ko-KR" sz="2400" b="1" dirty="0"/>
          </a:p>
        </p:txBody>
      </p:sp>
      <p:pic>
        <p:nvPicPr>
          <p:cNvPr id="5" name="그림 4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624F876A-29BA-4ED2-B214-A0DE3FD6BC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660" y="860427"/>
            <a:ext cx="3159599" cy="5617064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09A3CDA-33FF-44F4-B1C8-A503AF1D5074}"/>
              </a:ext>
            </a:extLst>
          </p:cNvPr>
          <p:cNvSpPr/>
          <p:nvPr/>
        </p:nvSpPr>
        <p:spPr>
          <a:xfrm rot="10800000">
            <a:off x="3316488" y="5442686"/>
            <a:ext cx="648072" cy="576064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5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02-03 Image Viewer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/>
          <a:lstStyle/>
          <a:p>
            <a:r>
              <a:rPr lang="en-US" altLang="ko-KR" dirty="0"/>
              <a:t>Search </a:t>
            </a:r>
            <a:r>
              <a:rPr lang="ko-KR" altLang="en-US" dirty="0"/>
              <a:t>버튼을 </a:t>
            </a:r>
            <a:r>
              <a:rPr lang="ko-KR" altLang="en-US" dirty="0" err="1"/>
              <a:t>눌렀을때</a:t>
            </a:r>
            <a:r>
              <a:rPr lang="ko-KR" altLang="en-US" dirty="0"/>
              <a:t> </a:t>
            </a:r>
            <a:r>
              <a:rPr lang="en-US" altLang="ko-KR" b="1" dirty="0" err="1"/>
              <a:t>searchImage</a:t>
            </a:r>
            <a:r>
              <a:rPr lang="en-US" altLang="ko-KR" dirty="0"/>
              <a:t> method</a:t>
            </a:r>
            <a:r>
              <a:rPr lang="ko-KR" altLang="en-US" dirty="0"/>
              <a:t>에서 </a:t>
            </a:r>
            <a:r>
              <a:rPr lang="en-US" altLang="ko-KR" b="1" dirty="0" err="1"/>
              <a:t>EditText</a:t>
            </a:r>
            <a:r>
              <a:rPr lang="ko-KR" altLang="en-US" dirty="0"/>
              <a:t>의 값을 가져온다 </a:t>
            </a:r>
            <a:r>
              <a:rPr lang="en-US" altLang="ko-KR" dirty="0"/>
              <a:t>(</a:t>
            </a:r>
            <a:r>
              <a:rPr lang="en-US" altLang="ko-KR" dirty="0" err="1"/>
              <a:t>editText.getText</a:t>
            </a:r>
            <a:r>
              <a:rPr lang="en-US" altLang="ko-KR" dirty="0"/>
              <a:t>().</a:t>
            </a:r>
            <a:r>
              <a:rPr lang="en-US" altLang="ko-KR" dirty="0" err="1"/>
              <a:t>toString</a:t>
            </a:r>
            <a:r>
              <a:rPr lang="en-US" altLang="ko-KR" dirty="0"/>
              <a:t>())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imageList</a:t>
            </a:r>
            <a:r>
              <a:rPr lang="ko-KR" altLang="en-US" dirty="0"/>
              <a:t>에서 </a:t>
            </a:r>
            <a:r>
              <a:rPr lang="en-US" altLang="ko-KR" b="1" dirty="0" err="1"/>
              <a:t>edittext</a:t>
            </a:r>
            <a:r>
              <a:rPr lang="ko-KR" altLang="en-US" dirty="0"/>
              <a:t>의 값과 일치하는 파일 이름이 있는지 찾는다</a:t>
            </a:r>
            <a:endParaRPr lang="en-US" altLang="ko-KR" dirty="0"/>
          </a:p>
          <a:p>
            <a:pPr lvl="1"/>
            <a:r>
              <a:rPr lang="en-US" altLang="ko-KR" dirty="0"/>
              <a:t>Image</a:t>
            </a:r>
            <a:r>
              <a:rPr lang="ko-KR" altLang="en-US" dirty="0"/>
              <a:t>의 </a:t>
            </a:r>
            <a:r>
              <a:rPr lang="en-US" altLang="ko-KR" dirty="0"/>
              <a:t>getter</a:t>
            </a:r>
            <a:r>
              <a:rPr lang="ko-KR" altLang="en-US" dirty="0"/>
              <a:t>를 사용</a:t>
            </a:r>
            <a:r>
              <a:rPr lang="en-US" altLang="ko-KR" dirty="0"/>
              <a:t>, equals</a:t>
            </a:r>
            <a:r>
              <a:rPr lang="ko-KR" altLang="en-US" dirty="0"/>
              <a:t>로 비교한다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 err="1"/>
              <a:t>imageList</a:t>
            </a:r>
            <a:r>
              <a:rPr lang="ko-KR" altLang="en-US" dirty="0"/>
              <a:t>에 일치하는 파일이 있을 경우 </a:t>
            </a:r>
            <a:r>
              <a:rPr lang="en-US" altLang="ko-KR" b="1" dirty="0" err="1"/>
              <a:t>preIndex</a:t>
            </a:r>
            <a:r>
              <a:rPr lang="ko-KR" altLang="en-US" dirty="0"/>
              <a:t>를 해당 파일의 </a:t>
            </a:r>
            <a:r>
              <a:rPr lang="en-US" altLang="ko-KR" b="1" dirty="0"/>
              <a:t>index</a:t>
            </a:r>
            <a:r>
              <a:rPr lang="ko-KR" altLang="en-US" dirty="0"/>
              <a:t>로 바꾸고 </a:t>
            </a:r>
            <a:r>
              <a:rPr lang="en-US" altLang="ko-KR" b="1" dirty="0" err="1"/>
              <a:t>setImage</a:t>
            </a:r>
            <a:r>
              <a:rPr lang="ko-KR" altLang="en-US" dirty="0"/>
              <a:t>를 실행한다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 일치하는 파일이 없을 경우</a:t>
            </a:r>
            <a:r>
              <a:rPr lang="en-US" altLang="ko-KR" dirty="0"/>
              <a:t> </a:t>
            </a:r>
            <a:r>
              <a:rPr lang="en-US" altLang="ko-KR" b="1" dirty="0" err="1"/>
              <a:t>searchImage</a:t>
            </a:r>
            <a:r>
              <a:rPr lang="en-US" altLang="ko-KR" dirty="0"/>
              <a:t> method</a:t>
            </a:r>
            <a:r>
              <a:rPr lang="ko-KR" altLang="en-US" dirty="0"/>
              <a:t>를 종료한다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51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 Hello Toast App Count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/>
          <a:lstStyle/>
          <a:p>
            <a:r>
              <a:rPr lang="en-US" altLang="ko-KR" dirty="0"/>
              <a:t>MainActivity.java</a:t>
            </a:r>
            <a:r>
              <a:rPr lang="ko-KR" altLang="en-US" dirty="0"/>
              <a:t>에서 </a:t>
            </a:r>
            <a:r>
              <a:rPr lang="en-US" altLang="ko-KR" b="1" dirty="0"/>
              <a:t>private </a:t>
            </a:r>
            <a:r>
              <a:rPr lang="en-US" altLang="ko-KR" b="1" dirty="0" err="1"/>
              <a:t>TextView</a:t>
            </a:r>
            <a:r>
              <a:rPr lang="en-US" altLang="ko-KR" b="1" dirty="0"/>
              <a:t> </a:t>
            </a:r>
            <a:r>
              <a:rPr lang="en-US" altLang="ko-KR" b="1" dirty="0" err="1"/>
              <a:t>mShowCount</a:t>
            </a:r>
            <a:r>
              <a:rPr lang="ko-KR" altLang="en-US" dirty="0"/>
              <a:t>를 선언한다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onCreate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b="1" dirty="0" err="1"/>
              <a:t>mShowCount</a:t>
            </a:r>
            <a:r>
              <a:rPr lang="ko-KR" altLang="en-US" dirty="0"/>
              <a:t>와 </a:t>
            </a:r>
            <a:r>
              <a:rPr lang="en-US" altLang="ko-KR" dirty="0"/>
              <a:t>activity_main.xml</a:t>
            </a:r>
            <a:r>
              <a:rPr lang="ko-KR" altLang="en-US" dirty="0"/>
              <a:t>의 </a:t>
            </a:r>
            <a:r>
              <a:rPr lang="en-US" altLang="ko-KR" b="1" dirty="0" err="1"/>
              <a:t>TextView</a:t>
            </a:r>
            <a:r>
              <a:rPr lang="ko-KR" altLang="en-US" dirty="0"/>
              <a:t>를 연결해준다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public void </a:t>
            </a:r>
            <a:r>
              <a:rPr lang="en-US" altLang="ko-KR" dirty="0" err="1"/>
              <a:t>countUp</a:t>
            </a:r>
            <a:r>
              <a:rPr lang="en-US" altLang="ko-KR" dirty="0"/>
              <a:t>(View v)</a:t>
            </a:r>
            <a:r>
              <a:rPr lang="ko-KR" altLang="en-US" dirty="0"/>
              <a:t>라는 </a:t>
            </a:r>
            <a:r>
              <a:rPr lang="en-US" altLang="ko-KR" dirty="0"/>
              <a:t>method</a:t>
            </a:r>
            <a:r>
              <a:rPr lang="ko-KR" altLang="en-US" dirty="0"/>
              <a:t>를 만든다</a:t>
            </a:r>
            <a:endParaRPr lang="en-US" altLang="ko-KR" dirty="0"/>
          </a:p>
          <a:p>
            <a:pPr lvl="1"/>
            <a:r>
              <a:rPr lang="ko-KR" altLang="en-US" dirty="0"/>
              <a:t>이 </a:t>
            </a:r>
            <a:r>
              <a:rPr lang="en-US" altLang="ko-KR" dirty="0"/>
              <a:t>method</a:t>
            </a:r>
            <a:r>
              <a:rPr lang="ko-KR" altLang="en-US" dirty="0"/>
              <a:t>를 통해 </a:t>
            </a:r>
            <a:r>
              <a:rPr lang="en-US" altLang="ko-KR" dirty="0"/>
              <a:t>Button</a:t>
            </a:r>
            <a:r>
              <a:rPr lang="ko-KR" altLang="en-US" dirty="0"/>
              <a:t>이 클릭되었을 때</a:t>
            </a:r>
            <a:r>
              <a:rPr lang="en-US" altLang="ko-KR" dirty="0"/>
              <a:t> </a:t>
            </a:r>
            <a:r>
              <a:rPr lang="en-US" altLang="ko-KR" dirty="0" err="1"/>
              <a:t>TextView</a:t>
            </a:r>
            <a:r>
              <a:rPr lang="ko-KR" altLang="en-US" dirty="0"/>
              <a:t>의 숫자를 </a:t>
            </a:r>
            <a:r>
              <a:rPr lang="en-US" altLang="ko-KR" dirty="0"/>
              <a:t>1</a:t>
            </a:r>
            <a:r>
              <a:rPr lang="ko-KR" altLang="en-US" dirty="0"/>
              <a:t>씩 증가시킨다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  <a:p>
            <a:pPr lvl="1"/>
            <a:r>
              <a:rPr lang="en-US" altLang="ko-KR" b="1" dirty="0"/>
              <a:t>If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-US" altLang="ko-KR" b="1" dirty="0" err="1"/>
              <a:t>mShowCount</a:t>
            </a:r>
            <a:r>
              <a:rPr lang="en-US" altLang="ko-KR" b="1" dirty="0"/>
              <a:t> != null) {</a:t>
            </a:r>
            <a:r>
              <a:rPr lang="en-US" altLang="ko-KR" dirty="0"/>
              <a:t> // </a:t>
            </a:r>
            <a:r>
              <a:rPr lang="en-US" altLang="ko-KR" dirty="0" err="1"/>
              <a:t>mShowCount</a:t>
            </a:r>
            <a:r>
              <a:rPr lang="ko-KR" altLang="en-US" dirty="0"/>
              <a:t>가 </a:t>
            </a:r>
            <a:r>
              <a:rPr lang="en-US" altLang="ko-KR" dirty="0"/>
              <a:t>null</a:t>
            </a:r>
            <a:r>
              <a:rPr lang="ko-KR" altLang="en-US" dirty="0"/>
              <a:t>인지 아닌지 확인해준다</a:t>
            </a:r>
            <a:endParaRPr lang="en-US" altLang="ko-KR" dirty="0"/>
          </a:p>
          <a:p>
            <a:pPr lvl="2"/>
            <a:r>
              <a:rPr lang="en-US" altLang="ko-KR" b="1" dirty="0" err="1"/>
              <a:t>mShowCount.setText</a:t>
            </a:r>
            <a:r>
              <a:rPr lang="en-US" altLang="ko-KR" b="1" dirty="0"/>
              <a:t>(</a:t>
            </a:r>
            <a:r>
              <a:rPr lang="en-US" altLang="ko-KR" b="1" dirty="0" err="1"/>
              <a:t>Integer.toString</a:t>
            </a:r>
            <a:r>
              <a:rPr lang="en-US" altLang="ko-KR" b="1" dirty="0"/>
              <a:t>(count));</a:t>
            </a:r>
          </a:p>
          <a:p>
            <a:pPr lvl="2"/>
            <a:r>
              <a:rPr lang="en-US" altLang="ko-KR" dirty="0"/>
              <a:t>// count </a:t>
            </a:r>
            <a:r>
              <a:rPr lang="ko-KR" altLang="en-US" dirty="0"/>
              <a:t>라는 </a:t>
            </a:r>
            <a:r>
              <a:rPr lang="en-US" altLang="ko-KR" dirty="0"/>
              <a:t>int </a:t>
            </a:r>
            <a:r>
              <a:rPr lang="ko-KR" altLang="en-US" dirty="0"/>
              <a:t>변수를 </a:t>
            </a:r>
            <a:r>
              <a:rPr lang="en-US" altLang="ko-KR" dirty="0"/>
              <a:t>String</a:t>
            </a:r>
            <a:r>
              <a:rPr lang="ko-KR" altLang="en-US" dirty="0"/>
              <a:t>으로 변환시켜준다</a:t>
            </a:r>
            <a:endParaRPr lang="en-US" altLang="ko-KR" dirty="0"/>
          </a:p>
          <a:p>
            <a:pPr lvl="2"/>
            <a:r>
              <a:rPr lang="en-US" altLang="ko-KR" dirty="0"/>
              <a:t>// </a:t>
            </a:r>
            <a:r>
              <a:rPr lang="en-US" altLang="ko-KR" dirty="0" err="1"/>
              <a:t>setText</a:t>
            </a:r>
            <a:r>
              <a:rPr lang="en-US" altLang="ko-KR" dirty="0"/>
              <a:t> </a:t>
            </a:r>
            <a:r>
              <a:rPr lang="ko-KR" altLang="en-US" dirty="0"/>
              <a:t>를 통해 변환된 </a:t>
            </a:r>
            <a:r>
              <a:rPr lang="en-US" altLang="ko-KR" dirty="0"/>
              <a:t>count</a:t>
            </a:r>
            <a:r>
              <a:rPr lang="ko-KR" altLang="en-US" dirty="0"/>
              <a:t>를 </a:t>
            </a:r>
            <a:r>
              <a:rPr lang="en-US" altLang="ko-KR" dirty="0" err="1"/>
              <a:t>mShowCount</a:t>
            </a:r>
            <a:r>
              <a:rPr lang="ko-KR" altLang="en-US" dirty="0"/>
              <a:t>에 설정한다</a:t>
            </a:r>
            <a:endParaRPr lang="en-US" altLang="ko-KR" dirty="0"/>
          </a:p>
          <a:p>
            <a:pPr lvl="1"/>
            <a:r>
              <a:rPr lang="en-US" altLang="ko-KR" b="1" dirty="0"/>
              <a:t>}</a:t>
            </a:r>
          </a:p>
          <a:p>
            <a:pPr lvl="1"/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8329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02-01 Image Viewer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7108395" y="1905506"/>
            <a:ext cx="44422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Github</a:t>
            </a:r>
            <a:r>
              <a:rPr lang="ko-KR" altLang="en-US" sz="2400" b="1" dirty="0"/>
              <a:t>에 올려진 프로젝트 다운로드 하기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Drawable </a:t>
            </a:r>
            <a:r>
              <a:rPr lang="ko-KR" altLang="en-US" sz="2400" b="1" dirty="0"/>
              <a:t>폴더에 </a:t>
            </a:r>
            <a:r>
              <a:rPr lang="en-US" altLang="ko-KR" sz="2400" b="1" dirty="0"/>
              <a:t>Image</a:t>
            </a:r>
            <a:r>
              <a:rPr lang="ko-KR" altLang="en-US" sz="2400" b="1" dirty="0"/>
              <a:t>를 </a:t>
            </a:r>
            <a:r>
              <a:rPr lang="ko-KR" altLang="en-US" sz="2400" b="1" dirty="0" err="1"/>
              <a:t>넣어보기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MainActivity.java</a:t>
            </a:r>
            <a:r>
              <a:rPr lang="ko-KR" altLang="en-US" sz="2400" b="1" dirty="0"/>
              <a:t>의 </a:t>
            </a:r>
            <a:r>
              <a:rPr lang="en-US" altLang="ko-KR" sz="2400" b="1" dirty="0" err="1"/>
              <a:t>ImageList</a:t>
            </a:r>
            <a:r>
              <a:rPr lang="ko-KR" altLang="en-US" sz="2400" b="1" dirty="0"/>
              <a:t>에 파일 추가하기</a:t>
            </a:r>
            <a:endParaRPr lang="en-US" altLang="ko-KR" sz="2400" b="1" dirty="0"/>
          </a:p>
        </p:txBody>
      </p:sp>
      <p:pic>
        <p:nvPicPr>
          <p:cNvPr id="8" name="내용 개체 틀 7" descr="실내, 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89F06C3F-7787-46AC-9799-01BA24B3DD4F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945490"/>
            <a:ext cx="3096344" cy="5504612"/>
          </a:xfrm>
        </p:spPr>
      </p:pic>
      <p:pic>
        <p:nvPicPr>
          <p:cNvPr id="10" name="그림 9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908B5872-FF67-4C41-A6DE-5DF0AECDDE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82" y="945490"/>
            <a:ext cx="3096344" cy="550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02-01 Image Viewer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/>
          <a:lstStyle/>
          <a:p>
            <a:r>
              <a:rPr lang="en-US" altLang="ko-KR" dirty="0" err="1"/>
              <a:t>ImageViewer</a:t>
            </a:r>
            <a:r>
              <a:rPr lang="en-US" altLang="ko-KR" dirty="0"/>
              <a:t> </a:t>
            </a:r>
            <a:r>
              <a:rPr lang="ko-KR" altLang="en-US" dirty="0"/>
              <a:t>프로젝트를 다운로드 받은 뒤</a:t>
            </a:r>
            <a:endParaRPr lang="en-US" altLang="ko-KR" dirty="0"/>
          </a:p>
          <a:p>
            <a:r>
              <a:rPr lang="ko-KR" altLang="en-US" dirty="0"/>
              <a:t>실행해보면 </a:t>
            </a:r>
            <a:r>
              <a:rPr lang="en-US" altLang="ko-KR" dirty="0"/>
              <a:t>activity.xml</a:t>
            </a:r>
            <a:r>
              <a:rPr lang="ko-KR" altLang="en-US" dirty="0"/>
              <a:t>이 오른쪽 사진과 같은</a:t>
            </a:r>
            <a:endParaRPr lang="en-US" altLang="ko-KR" dirty="0"/>
          </a:p>
          <a:p>
            <a:r>
              <a:rPr lang="ko-KR" altLang="en-US" dirty="0"/>
              <a:t>구조를 이루고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각각의 버튼에는 </a:t>
            </a:r>
            <a:r>
              <a:rPr lang="en-US" altLang="ko-KR" dirty="0" err="1"/>
              <a:t>onClick</a:t>
            </a:r>
            <a:r>
              <a:rPr lang="ko-KR" altLang="en-US" dirty="0"/>
              <a:t>으로 </a:t>
            </a:r>
            <a:r>
              <a:rPr lang="en-US" altLang="ko-KR" dirty="0"/>
              <a:t>method </a:t>
            </a:r>
            <a:r>
              <a:rPr lang="ko-KR" altLang="en-US" dirty="0"/>
              <a:t>들이</a:t>
            </a:r>
            <a:endParaRPr lang="en-US" altLang="ko-KR" dirty="0"/>
          </a:p>
          <a:p>
            <a:r>
              <a:rPr lang="ko-KR" altLang="en-US" dirty="0"/>
              <a:t>할당되어 있다</a:t>
            </a:r>
            <a:endParaRPr lang="en-US" altLang="ko-KR" dirty="0"/>
          </a:p>
          <a:p>
            <a:pPr lvl="1"/>
            <a:r>
              <a:rPr lang="en-US" altLang="ko-KR" dirty="0"/>
              <a:t>Search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searchImage</a:t>
            </a:r>
            <a:endParaRPr lang="en-US" altLang="ko-KR" dirty="0"/>
          </a:p>
          <a:p>
            <a:pPr lvl="1"/>
            <a:r>
              <a:rPr lang="en-US" altLang="ko-KR" dirty="0" err="1"/>
              <a:t>Prev</a:t>
            </a:r>
            <a:r>
              <a:rPr lang="en-US" altLang="ko-KR" dirty="0"/>
              <a:t> – </a:t>
            </a:r>
            <a:r>
              <a:rPr lang="en-US" altLang="ko-KR" dirty="0" err="1"/>
              <a:t>getPrevImage</a:t>
            </a:r>
            <a:endParaRPr lang="en-US" altLang="ko-KR" dirty="0"/>
          </a:p>
          <a:p>
            <a:pPr lvl="1"/>
            <a:r>
              <a:rPr lang="en-US" altLang="ko-KR" dirty="0"/>
              <a:t>Next – </a:t>
            </a:r>
            <a:r>
              <a:rPr lang="en-US" altLang="ko-KR" dirty="0" err="1"/>
              <a:t>getNextImage</a:t>
            </a:r>
            <a:endParaRPr lang="en-US" altLang="ko-KR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1A9C6FED-4CFB-4E7A-B82C-031FBEB75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52" y="1103362"/>
            <a:ext cx="5592384" cy="49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6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02-01 Image Viewer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소스 파일은 </a:t>
            </a:r>
            <a:r>
              <a:rPr lang="en-US" altLang="ko-KR" b="1" dirty="0" err="1"/>
              <a:t>MainActivity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b="1" dirty="0"/>
              <a:t>Image</a:t>
            </a:r>
            <a:r>
              <a:rPr lang="en-US" altLang="ko-KR" dirty="0"/>
              <a:t> </a:t>
            </a:r>
            <a:r>
              <a:rPr lang="ko-KR" altLang="en-US" dirty="0"/>
              <a:t>파일이 있다</a:t>
            </a:r>
            <a:endParaRPr lang="en-US" altLang="ko-KR" dirty="0"/>
          </a:p>
          <a:p>
            <a:r>
              <a:rPr lang="en-US" altLang="ko-KR" b="1" dirty="0"/>
              <a:t>MainActivity.java</a:t>
            </a:r>
          </a:p>
          <a:p>
            <a:pPr lvl="1"/>
            <a:r>
              <a:rPr lang="ko-KR" altLang="en-US" dirty="0"/>
              <a:t>전역 변수</a:t>
            </a:r>
            <a:endParaRPr lang="en-US" altLang="ko-KR" dirty="0"/>
          </a:p>
          <a:p>
            <a:pPr lvl="2"/>
            <a:r>
              <a:rPr lang="en-US" altLang="ko-KR" b="1" dirty="0" err="1"/>
              <a:t>imageList</a:t>
            </a:r>
            <a:endParaRPr lang="en-US" altLang="ko-KR" b="1" dirty="0"/>
          </a:p>
          <a:p>
            <a:pPr lvl="3"/>
            <a:r>
              <a:rPr lang="en-US" altLang="ko-KR" dirty="0"/>
              <a:t>Image </a:t>
            </a:r>
            <a:r>
              <a:rPr lang="ko-KR" altLang="en-US" dirty="0"/>
              <a:t>클래스 타입 </a:t>
            </a:r>
            <a:r>
              <a:rPr lang="en-US" altLang="ko-KR" dirty="0" err="1"/>
              <a:t>ArrayList</a:t>
            </a:r>
            <a:endParaRPr lang="en-US" altLang="ko-KR" dirty="0"/>
          </a:p>
          <a:p>
            <a:pPr lvl="3"/>
            <a:r>
              <a:rPr lang="ko-KR" altLang="en-US" dirty="0"/>
              <a:t>파일의 </a:t>
            </a:r>
            <a:r>
              <a:rPr lang="en-US" altLang="ko-KR" dirty="0"/>
              <a:t>id</a:t>
            </a:r>
            <a:r>
              <a:rPr lang="ko-KR" altLang="en-US" dirty="0"/>
              <a:t>와 파일 이름을 저장한다</a:t>
            </a:r>
            <a:endParaRPr lang="en-US" altLang="ko-KR" dirty="0"/>
          </a:p>
          <a:p>
            <a:pPr lvl="2"/>
            <a:r>
              <a:rPr lang="en-US" altLang="ko-KR" b="1" dirty="0" err="1"/>
              <a:t>imageView</a:t>
            </a:r>
            <a:endParaRPr lang="en-US" altLang="ko-KR" b="1" dirty="0"/>
          </a:p>
          <a:p>
            <a:pPr lvl="2"/>
            <a:r>
              <a:rPr lang="en-US" altLang="ko-KR" b="1" dirty="0" err="1"/>
              <a:t>textView</a:t>
            </a:r>
            <a:endParaRPr lang="en-US" altLang="ko-KR" b="1" dirty="0"/>
          </a:p>
          <a:p>
            <a:pPr lvl="2"/>
            <a:r>
              <a:rPr lang="en-US" altLang="ko-KR" b="1" dirty="0" err="1"/>
              <a:t>editText</a:t>
            </a:r>
            <a:endParaRPr lang="en-US" altLang="ko-KR" b="1" dirty="0"/>
          </a:p>
          <a:p>
            <a:pPr lvl="2"/>
            <a:r>
              <a:rPr lang="en-US" altLang="ko-KR" b="1" dirty="0" err="1"/>
              <a:t>preIndex</a:t>
            </a:r>
            <a:endParaRPr lang="en-US" altLang="ko-KR" b="1" dirty="0"/>
          </a:p>
          <a:p>
            <a:pPr lvl="3"/>
            <a:r>
              <a:rPr lang="ko-KR" altLang="en-US" dirty="0"/>
              <a:t>이미지들의 순서를 기억하는 </a:t>
            </a:r>
            <a:r>
              <a:rPr lang="en-US" altLang="ko-KR" dirty="0"/>
              <a:t>int</a:t>
            </a:r>
            <a:r>
              <a:rPr lang="ko-KR" altLang="en-US" dirty="0"/>
              <a:t>형 변수</a:t>
            </a:r>
            <a:endParaRPr lang="en-US" altLang="ko-KR" dirty="0"/>
          </a:p>
          <a:p>
            <a:pPr lvl="3"/>
            <a:r>
              <a:rPr lang="ko-KR" altLang="en-US" dirty="0"/>
              <a:t>초기값은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endParaRPr lang="en-US" altLang="ko-KR" dirty="0"/>
          </a:p>
          <a:p>
            <a:pPr lvl="1"/>
            <a:r>
              <a:rPr lang="en-US" altLang="ko-KR" b="1" dirty="0"/>
              <a:t>Method</a:t>
            </a:r>
          </a:p>
          <a:p>
            <a:pPr lvl="2"/>
            <a:r>
              <a:rPr lang="en-US" altLang="ko-KR" b="1" dirty="0" err="1"/>
              <a:t>setImageList</a:t>
            </a:r>
            <a:r>
              <a:rPr lang="en-US" altLang="ko-KR" b="1" dirty="0"/>
              <a:t> ()</a:t>
            </a:r>
          </a:p>
          <a:p>
            <a:pPr lvl="3"/>
            <a:r>
              <a:rPr lang="en-US" altLang="ko-KR" dirty="0"/>
              <a:t>App</a:t>
            </a:r>
            <a:r>
              <a:rPr lang="ko-KR" altLang="en-US" dirty="0"/>
              <a:t>을 실행하면 자동으로 실행되는 </a:t>
            </a:r>
            <a:r>
              <a:rPr lang="en-US" altLang="ko-KR" dirty="0"/>
              <a:t>method</a:t>
            </a:r>
          </a:p>
          <a:p>
            <a:pPr lvl="3"/>
            <a:r>
              <a:rPr lang="en-US" altLang="ko-KR" dirty="0" err="1"/>
              <a:t>imageList</a:t>
            </a:r>
            <a:r>
              <a:rPr lang="ko-KR" altLang="en-US" dirty="0"/>
              <a:t>에 </a:t>
            </a:r>
            <a:r>
              <a:rPr lang="en-US" altLang="ko-KR" dirty="0"/>
              <a:t>Image</a:t>
            </a:r>
            <a:r>
              <a:rPr lang="ko-KR" altLang="en-US" dirty="0"/>
              <a:t>를 추가한 뒤 </a:t>
            </a:r>
            <a:r>
              <a:rPr lang="en-US" altLang="ko-KR" dirty="0" err="1"/>
              <a:t>setImage</a:t>
            </a:r>
            <a:r>
              <a:rPr lang="ko-KR" altLang="en-US" dirty="0"/>
              <a:t>를 실행한다</a:t>
            </a:r>
            <a:endParaRPr lang="en-US" altLang="ko-KR" dirty="0"/>
          </a:p>
          <a:p>
            <a:pPr lvl="4"/>
            <a:r>
              <a:rPr lang="ko-KR" altLang="en-US" dirty="0"/>
              <a:t>사용자가 직접 </a:t>
            </a:r>
            <a:r>
              <a:rPr lang="en-US" altLang="ko-KR" dirty="0"/>
              <a:t>add </a:t>
            </a:r>
            <a:r>
              <a:rPr lang="ko-KR" altLang="en-US" dirty="0"/>
              <a:t>코드를 작성해야 한다</a:t>
            </a:r>
            <a:endParaRPr lang="en-US" altLang="ko-KR" dirty="0"/>
          </a:p>
          <a:p>
            <a:pPr lvl="4"/>
            <a:r>
              <a:rPr lang="en-US" altLang="ko-KR" dirty="0"/>
              <a:t>Ex) </a:t>
            </a:r>
            <a:r>
              <a:rPr lang="en-US" altLang="ko-KR" dirty="0" err="1"/>
              <a:t>imageList.add</a:t>
            </a:r>
            <a:r>
              <a:rPr lang="en-US" altLang="ko-KR" dirty="0"/>
              <a:t>(new Image(R.drawable.</a:t>
            </a:r>
            <a:r>
              <a:rPr lang="en-US" altLang="ko-KR" u="sng" dirty="0"/>
              <a:t>forest_01</a:t>
            </a:r>
            <a:r>
              <a:rPr lang="en-US" altLang="ko-KR" dirty="0"/>
              <a:t>, "</a:t>
            </a:r>
            <a:r>
              <a:rPr lang="en-US" altLang="ko-KR" u="sng" dirty="0"/>
              <a:t>forest_01</a:t>
            </a:r>
            <a:r>
              <a:rPr lang="en-US" altLang="ko-KR" dirty="0"/>
              <a:t>")); -&gt; forest_01 </a:t>
            </a:r>
            <a:r>
              <a:rPr lang="ko-KR" altLang="en-US" dirty="0"/>
              <a:t>이 파일 이름</a:t>
            </a:r>
            <a:endParaRPr lang="en-US" altLang="ko-KR" dirty="0"/>
          </a:p>
          <a:p>
            <a:pPr lvl="4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812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02-01 Image Viewer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/>
          <a:lstStyle/>
          <a:p>
            <a:r>
              <a:rPr lang="en-US" altLang="ko-KR" b="1" dirty="0" err="1"/>
              <a:t>setImage</a:t>
            </a:r>
            <a:r>
              <a:rPr lang="en-US" altLang="ko-KR" b="1" dirty="0"/>
              <a:t> (int index)</a:t>
            </a:r>
          </a:p>
          <a:p>
            <a:pPr lvl="1"/>
            <a:r>
              <a:rPr lang="en-US" altLang="ko-KR" dirty="0" err="1"/>
              <a:t>ImageView</a:t>
            </a:r>
            <a:r>
              <a:rPr lang="ko-KR" altLang="en-US" dirty="0"/>
              <a:t>의 이미지를 설정하는 </a:t>
            </a:r>
            <a:r>
              <a:rPr lang="en-US" altLang="ko-KR" dirty="0"/>
              <a:t>method</a:t>
            </a:r>
          </a:p>
          <a:p>
            <a:pPr lvl="1"/>
            <a:r>
              <a:rPr lang="en-US" altLang="ko-KR" dirty="0" err="1"/>
              <a:t>imageList</a:t>
            </a:r>
            <a:r>
              <a:rPr lang="ko-KR" altLang="en-US" dirty="0"/>
              <a:t>에서 </a:t>
            </a:r>
            <a:r>
              <a:rPr lang="en-US" altLang="ko-KR" dirty="0"/>
              <a:t>index </a:t>
            </a:r>
            <a:r>
              <a:rPr lang="ko-KR" altLang="en-US" dirty="0"/>
              <a:t>순서의 이미지를 설정한다</a:t>
            </a:r>
            <a:endParaRPr lang="en-US" altLang="ko-KR" dirty="0"/>
          </a:p>
          <a:p>
            <a:r>
              <a:rPr lang="en-US" altLang="ko-KR" b="1" dirty="0" err="1"/>
              <a:t>getPrevImage</a:t>
            </a:r>
            <a:r>
              <a:rPr lang="en-US" altLang="ko-KR" b="1" dirty="0"/>
              <a:t> (View v)</a:t>
            </a:r>
          </a:p>
          <a:p>
            <a:pPr lvl="1"/>
            <a:r>
              <a:rPr lang="en-US" altLang="ko-KR" dirty="0" err="1"/>
              <a:t>Prev</a:t>
            </a:r>
            <a:r>
              <a:rPr lang="en-US" altLang="ko-KR" dirty="0"/>
              <a:t> </a:t>
            </a:r>
            <a:r>
              <a:rPr lang="ko-KR" altLang="en-US" dirty="0"/>
              <a:t>버튼을 눌렀을 때</a:t>
            </a:r>
            <a:r>
              <a:rPr lang="en-US" altLang="ko-KR" dirty="0"/>
              <a:t>, </a:t>
            </a:r>
            <a:r>
              <a:rPr lang="ko-KR" altLang="en-US" dirty="0"/>
              <a:t>보여지는 그림의 이전 그림을 보여주는 </a:t>
            </a:r>
            <a:r>
              <a:rPr lang="en-US" altLang="ko-KR" dirty="0"/>
              <a:t>method</a:t>
            </a:r>
          </a:p>
          <a:p>
            <a:r>
              <a:rPr lang="en-US" altLang="ko-KR" b="1" dirty="0" err="1"/>
              <a:t>getNextImage</a:t>
            </a:r>
            <a:r>
              <a:rPr lang="en-US" altLang="ko-KR" b="1" dirty="0"/>
              <a:t> (View v)</a:t>
            </a:r>
          </a:p>
          <a:p>
            <a:pPr lvl="1"/>
            <a:r>
              <a:rPr lang="en-US" altLang="ko-KR" dirty="0"/>
              <a:t>Next </a:t>
            </a:r>
            <a:r>
              <a:rPr lang="ko-KR" altLang="en-US" dirty="0"/>
              <a:t>버튼을 눌렀을 때</a:t>
            </a:r>
            <a:r>
              <a:rPr lang="en-US" altLang="ko-KR" dirty="0"/>
              <a:t>, </a:t>
            </a:r>
            <a:r>
              <a:rPr lang="ko-KR" altLang="en-US" dirty="0"/>
              <a:t>보여지는 그림의 다음 그림을 보여주는 </a:t>
            </a:r>
            <a:r>
              <a:rPr lang="en-US" altLang="ko-KR" dirty="0"/>
              <a:t>method</a:t>
            </a:r>
          </a:p>
          <a:p>
            <a:r>
              <a:rPr lang="en-US" altLang="ko-KR" b="1" dirty="0" err="1"/>
              <a:t>searchImage</a:t>
            </a:r>
            <a:r>
              <a:rPr lang="en-US" altLang="ko-KR" b="1" dirty="0"/>
              <a:t> (View v)</a:t>
            </a:r>
          </a:p>
          <a:p>
            <a:pPr lvl="1"/>
            <a:r>
              <a:rPr lang="en-US" altLang="ko-KR" dirty="0"/>
              <a:t>Search </a:t>
            </a:r>
            <a:r>
              <a:rPr lang="ko-KR" altLang="en-US" dirty="0"/>
              <a:t>버튼을 눌렀을 때</a:t>
            </a:r>
            <a:r>
              <a:rPr lang="en-US" altLang="ko-KR" dirty="0"/>
              <a:t>, </a:t>
            </a:r>
            <a:r>
              <a:rPr lang="en-US" altLang="ko-KR" dirty="0" err="1"/>
              <a:t>EditText</a:t>
            </a:r>
            <a:r>
              <a:rPr lang="ko-KR" altLang="en-US" dirty="0"/>
              <a:t>에서 데이터를 가져와 검색하는 </a:t>
            </a:r>
            <a:r>
              <a:rPr lang="en-US" altLang="ko-KR" dirty="0"/>
              <a:t>method</a:t>
            </a:r>
          </a:p>
          <a:p>
            <a:endParaRPr lang="en-US" altLang="ko-KR" dirty="0"/>
          </a:p>
          <a:p>
            <a:r>
              <a:rPr lang="en-US" altLang="ko-KR" b="1" dirty="0"/>
              <a:t>Image.java</a:t>
            </a:r>
          </a:p>
          <a:p>
            <a:pPr lvl="1"/>
            <a:r>
              <a:rPr lang="en-US" altLang="ko-KR" b="1" dirty="0"/>
              <a:t>id</a:t>
            </a:r>
            <a:r>
              <a:rPr lang="ko-KR" altLang="en-US" b="1" dirty="0"/>
              <a:t>와</a:t>
            </a:r>
            <a:r>
              <a:rPr lang="ko-KR" altLang="en-US" dirty="0"/>
              <a:t> </a:t>
            </a:r>
            <a:r>
              <a:rPr lang="en-US" altLang="ko-KR" b="1" dirty="0"/>
              <a:t>filename</a:t>
            </a:r>
            <a:r>
              <a:rPr lang="ko-KR" altLang="en-US" dirty="0"/>
              <a:t>을 변수로 가지고 있고</a:t>
            </a:r>
            <a:r>
              <a:rPr lang="en-US" altLang="ko-KR" dirty="0"/>
              <a:t> getter</a:t>
            </a:r>
            <a:r>
              <a:rPr lang="ko-KR" altLang="en-US" dirty="0"/>
              <a:t>와 </a:t>
            </a:r>
            <a:r>
              <a:rPr lang="en-US" altLang="ko-KR" dirty="0"/>
              <a:t>setter</a:t>
            </a:r>
            <a:r>
              <a:rPr lang="ko-KR" altLang="en-US" dirty="0"/>
              <a:t>를 가지고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프로젝트가 저장된 경로에서</a:t>
            </a:r>
            <a:endParaRPr lang="en-US" altLang="ko-KR" dirty="0"/>
          </a:p>
          <a:p>
            <a:r>
              <a:rPr lang="en-US" altLang="ko-KR" dirty="0"/>
              <a:t>app/</a:t>
            </a:r>
            <a:r>
              <a:rPr lang="en-US" altLang="ko-KR" dirty="0" err="1"/>
              <a:t>src</a:t>
            </a:r>
            <a:r>
              <a:rPr lang="en-US" altLang="ko-KR" dirty="0"/>
              <a:t>/main/res/drawable </a:t>
            </a:r>
            <a:r>
              <a:rPr lang="ko-KR" altLang="en-US" dirty="0"/>
              <a:t>폴더에 이미지 파일들을 넣으면 된다</a:t>
            </a:r>
            <a:endParaRPr lang="en-US" altLang="ko-KR" dirty="0"/>
          </a:p>
          <a:p>
            <a:r>
              <a:rPr lang="ko-KR" altLang="en-US" dirty="0"/>
              <a:t>★파일 이름은 </a:t>
            </a:r>
            <a:r>
              <a:rPr lang="ko-KR" altLang="en-US" b="1" dirty="0"/>
              <a:t>반드시</a:t>
            </a:r>
            <a:r>
              <a:rPr lang="ko-KR" altLang="en-US" dirty="0"/>
              <a:t> 소문자 영어</a:t>
            </a:r>
            <a:r>
              <a:rPr lang="en-US" altLang="ko-KR" dirty="0"/>
              <a:t>, </a:t>
            </a:r>
            <a:r>
              <a:rPr lang="ko-KR" altLang="en-US" dirty="0"/>
              <a:t>숫자 그리고 </a:t>
            </a:r>
            <a:r>
              <a:rPr lang="en-US" altLang="ko-KR" dirty="0"/>
              <a:t>_ </a:t>
            </a:r>
            <a:r>
              <a:rPr lang="ko-KR" altLang="en-US" dirty="0"/>
              <a:t>으로만 이루어져야 한다★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480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02-02 Image Viewer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7108395" y="2174302"/>
            <a:ext cx="45928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Drawable </a:t>
            </a:r>
            <a:r>
              <a:rPr lang="ko-KR" altLang="en-US" sz="2400" b="1" dirty="0"/>
              <a:t>폴더에 여러 개의 이미지를 추가한다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Prev</a:t>
            </a:r>
            <a:r>
              <a:rPr lang="ko-KR" altLang="en-US" sz="2400" b="1" dirty="0"/>
              <a:t> 버튼을 누르면 이전 이미지를 보여준다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Next </a:t>
            </a:r>
            <a:r>
              <a:rPr lang="ko-KR" altLang="en-US" sz="2400" b="1" dirty="0"/>
              <a:t>버튼을 누르면 다음 이미지를 보여준다</a:t>
            </a:r>
            <a:endParaRPr lang="en-US" altLang="ko-KR" sz="2400" b="1" dirty="0"/>
          </a:p>
        </p:txBody>
      </p:sp>
      <p:pic>
        <p:nvPicPr>
          <p:cNvPr id="8" name="내용 개체 틀 7" descr="실내, 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89F06C3F-7787-46AC-9799-01BA24B3DD4F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0" y="945490"/>
            <a:ext cx="3096344" cy="5504612"/>
          </a:xfrm>
        </p:spPr>
      </p:pic>
      <p:pic>
        <p:nvPicPr>
          <p:cNvPr id="5" name="그림 4" descr="물, 스크린샷, 모니터, 앉아있는이(가) 표시된 사진&#10;&#10;자동 생성된 설명">
            <a:extLst>
              <a:ext uri="{FF2B5EF4-FFF2-40B4-BE49-F238E27FC236}">
                <a16:creationId xmlns:a16="http://schemas.microsoft.com/office/drawing/2014/main" id="{26DB04A3-FEF2-469D-B93B-76860A4387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47" y="925982"/>
            <a:ext cx="3096344" cy="550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0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02-02 Image Viewer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/>
          <a:lstStyle/>
          <a:p>
            <a:r>
              <a:rPr lang="en-US" altLang="ko-KR" b="1" dirty="0" err="1"/>
              <a:t>setImageList</a:t>
            </a:r>
            <a:r>
              <a:rPr lang="ko-KR" altLang="en-US" dirty="0"/>
              <a:t>에서 </a:t>
            </a:r>
            <a:r>
              <a:rPr lang="en-US" altLang="ko-KR" b="1" dirty="0" err="1"/>
              <a:t>imageList</a:t>
            </a:r>
            <a:r>
              <a:rPr lang="ko-KR" altLang="en-US" dirty="0"/>
              <a:t>에 여러 개의 파일을 추가한다</a:t>
            </a:r>
            <a:endParaRPr lang="en-US" altLang="ko-KR" dirty="0"/>
          </a:p>
          <a:p>
            <a:r>
              <a:rPr lang="en-US" altLang="ko-KR" dirty="0"/>
              <a:t>Ex)</a:t>
            </a:r>
          </a:p>
          <a:p>
            <a:pPr lvl="1"/>
            <a:r>
              <a:rPr lang="en-US" altLang="ko-KR" dirty="0" err="1"/>
              <a:t>imageList.add</a:t>
            </a:r>
            <a:r>
              <a:rPr lang="en-US" altLang="ko-KR" dirty="0"/>
              <a:t>(new Image(R.drawable.forest_01, "forest_01"));</a:t>
            </a:r>
          </a:p>
          <a:p>
            <a:pPr lvl="1"/>
            <a:r>
              <a:rPr lang="en-US" altLang="ko-KR" dirty="0" err="1"/>
              <a:t>imageList.add</a:t>
            </a:r>
            <a:r>
              <a:rPr lang="en-US" altLang="ko-KR" dirty="0"/>
              <a:t>(new Image(R.drawable.landscape_01, "landscape_01"));</a:t>
            </a:r>
          </a:p>
          <a:p>
            <a:pPr lvl="1"/>
            <a:r>
              <a:rPr lang="en-US" altLang="ko-KR" dirty="0" err="1"/>
              <a:t>imageList.add</a:t>
            </a:r>
            <a:r>
              <a:rPr lang="en-US" altLang="ko-KR" dirty="0"/>
              <a:t>(new Image(R.drawable.landscape_02, "landscape_02"));</a:t>
            </a:r>
          </a:p>
          <a:p>
            <a:pPr lvl="1"/>
            <a:r>
              <a:rPr lang="en-US" altLang="ko-KR" dirty="0" err="1"/>
              <a:t>imageList.add</a:t>
            </a:r>
            <a:r>
              <a:rPr lang="en-US" altLang="ko-KR" dirty="0"/>
              <a:t>(new Image(R.drawable.mountains_01, "mountains_01"));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 err="1"/>
              <a:t>getPrevImage</a:t>
            </a:r>
            <a:r>
              <a:rPr lang="en-US" altLang="ko-KR" dirty="0"/>
              <a:t> / </a:t>
            </a:r>
            <a:r>
              <a:rPr lang="en-US" altLang="ko-KR" b="1" dirty="0" err="1"/>
              <a:t>getNextImage</a:t>
            </a:r>
            <a:r>
              <a:rPr lang="en-US" altLang="ko-KR" dirty="0"/>
              <a:t> </a:t>
            </a:r>
            <a:r>
              <a:rPr lang="ko-KR" altLang="en-US" dirty="0"/>
              <a:t>에서 이전</a:t>
            </a:r>
            <a:r>
              <a:rPr lang="en-US" altLang="ko-KR" dirty="0"/>
              <a:t>/</a:t>
            </a:r>
            <a:r>
              <a:rPr lang="ko-KR" altLang="en-US" dirty="0"/>
              <a:t>다음 버튼을 누를 수 있는 상황을 생각해본다 </a:t>
            </a:r>
            <a:r>
              <a:rPr lang="en-US" altLang="ko-KR" dirty="0"/>
              <a:t>(if)</a:t>
            </a:r>
          </a:p>
          <a:p>
            <a:pPr lvl="1"/>
            <a:r>
              <a:rPr lang="ko-KR" altLang="en-US" dirty="0"/>
              <a:t>누를 수 있는 상황이 된다면 </a:t>
            </a:r>
            <a:r>
              <a:rPr lang="en-US" altLang="ko-KR" dirty="0"/>
              <a:t>(if </a:t>
            </a:r>
            <a:r>
              <a:rPr lang="ko-KR" altLang="en-US" dirty="0"/>
              <a:t>가 </a:t>
            </a:r>
            <a:r>
              <a:rPr lang="en-US" altLang="ko-KR" dirty="0"/>
              <a:t>true)</a:t>
            </a:r>
          </a:p>
          <a:p>
            <a:pPr lvl="1"/>
            <a:r>
              <a:rPr lang="en-US" altLang="ko-KR" dirty="0" err="1"/>
              <a:t>setImage</a:t>
            </a:r>
            <a:r>
              <a:rPr lang="en-US" altLang="ko-KR" dirty="0"/>
              <a:t>(--</a:t>
            </a:r>
            <a:r>
              <a:rPr lang="en-US" altLang="ko-KR" dirty="0" err="1"/>
              <a:t>preIndex</a:t>
            </a:r>
            <a:r>
              <a:rPr lang="en-US" altLang="ko-KR" dirty="0"/>
              <a:t>); / </a:t>
            </a:r>
            <a:r>
              <a:rPr lang="en-US" altLang="ko-KR" dirty="0" err="1"/>
              <a:t>setImage</a:t>
            </a:r>
            <a:r>
              <a:rPr lang="en-US" altLang="ko-KR" dirty="0"/>
              <a:t>(++</a:t>
            </a:r>
            <a:r>
              <a:rPr lang="en-US" altLang="ko-KR" dirty="0" err="1"/>
              <a:t>preIndex</a:t>
            </a:r>
            <a:r>
              <a:rPr lang="en-US" altLang="ko-KR" dirty="0"/>
              <a:t>); </a:t>
            </a:r>
            <a:r>
              <a:rPr lang="ko-KR" altLang="en-US" dirty="0"/>
              <a:t>을 실행한다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09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02-03 Image Viewer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7108395" y="2545508"/>
            <a:ext cx="4820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EditText</a:t>
            </a:r>
            <a:r>
              <a:rPr lang="ko-KR" altLang="en-US" sz="2400" b="1" dirty="0"/>
              <a:t>에 파일 이름을 적은 뒤 </a:t>
            </a:r>
            <a:r>
              <a:rPr lang="en-US" altLang="ko-KR" sz="2400" b="1" dirty="0"/>
              <a:t>Search </a:t>
            </a:r>
            <a:r>
              <a:rPr lang="ko-KR" altLang="en-US" sz="2400" b="1" dirty="0"/>
              <a:t>버튼을 누르면 해당하는 이미지를 찾아 보여준다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만약 찾았다면 </a:t>
            </a:r>
            <a:r>
              <a:rPr lang="en-US" altLang="ko-KR" sz="2400" b="1" dirty="0" err="1"/>
              <a:t>preIndex</a:t>
            </a:r>
            <a:r>
              <a:rPr lang="ko-KR" altLang="en-US" sz="2400" b="1" dirty="0"/>
              <a:t>의 값도 해당 이미지의 순서로 바꾼다</a:t>
            </a:r>
            <a:endParaRPr lang="en-US" altLang="ko-KR" sz="2400" b="1" dirty="0"/>
          </a:p>
        </p:txBody>
      </p:sp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C576280D-DE1C-48A5-B6D5-4DB900C8F02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0" y="879477"/>
            <a:ext cx="3172717" cy="5640387"/>
          </a:xfrm>
        </p:spPr>
      </p:pic>
      <p:pic>
        <p:nvPicPr>
          <p:cNvPr id="11" name="그림 10" descr="스크린샷, 남자, 눈, 타기이(가) 표시된 사진&#10;&#10;자동 생성된 설명">
            <a:extLst>
              <a:ext uri="{FF2B5EF4-FFF2-40B4-BE49-F238E27FC236}">
                <a16:creationId xmlns:a16="http://schemas.microsoft.com/office/drawing/2014/main" id="{5E26D849-5332-4323-BB15-9B5D23F631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47" y="885847"/>
            <a:ext cx="3172718" cy="564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69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10862</TotalTime>
  <Words>640</Words>
  <Application>Microsoft Office PowerPoint</Application>
  <PresentationFormat>와이드스크린</PresentationFormat>
  <Paragraphs>130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나눔고딕</vt:lpstr>
      <vt:lpstr>맑은 고딕</vt:lpstr>
      <vt:lpstr>Arial</vt:lpstr>
      <vt:lpstr>Arial Rounded MT Bold</vt:lpstr>
      <vt:lpstr>Candara</vt:lpstr>
      <vt:lpstr>Century Gothic</vt:lpstr>
      <vt:lpstr>Wingdings</vt:lpstr>
      <vt:lpstr>Wingdings 2</vt:lpstr>
      <vt:lpstr>고려청자</vt:lpstr>
      <vt:lpstr>01 Hello Toast App Count</vt:lpstr>
      <vt:lpstr>01 Hello Toast App Count</vt:lpstr>
      <vt:lpstr>02-01 Image Viewer</vt:lpstr>
      <vt:lpstr>02-01 Image Viewer</vt:lpstr>
      <vt:lpstr>02-01 Image Viewer</vt:lpstr>
      <vt:lpstr>02-01 Image Viewer</vt:lpstr>
      <vt:lpstr>02-02 Image Viewer</vt:lpstr>
      <vt:lpstr>02-02 Image Viewer</vt:lpstr>
      <vt:lpstr>02-03 Image Viewer</vt:lpstr>
      <vt:lpstr>02-03 Image Viewer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윤 하늘</cp:lastModifiedBy>
  <cp:revision>675</cp:revision>
  <dcterms:created xsi:type="dcterms:W3CDTF">2014-02-12T09:15:05Z</dcterms:created>
  <dcterms:modified xsi:type="dcterms:W3CDTF">2020-01-21T17:03:17Z</dcterms:modified>
</cp:coreProperties>
</file>