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68A1-A20D-4E1D-A5B9-837605F0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EF2863-4B8A-40DF-8890-7AC75BA93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EF697-A6FB-48ED-B6A8-11A3ED73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86553-34B3-4D5F-9E2E-B820B18A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79266-2522-4C0F-A57D-90930A4C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4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03C2A-94D6-442B-B237-18F95C32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6B8D1-F705-4960-B71E-573FD0287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21331-0E2A-4A2E-B4DA-D7E50C76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6FFA6-C4A1-481F-8057-D11F461F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72D33-7010-489C-8CDC-136BA65C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8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F8E926-29EF-4A26-ACC9-26DF9A309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41386-AF92-40FB-8171-942D5B3C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DBA6-9188-4860-9A6B-6A366217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16668-D21A-46E3-BE12-BF0DB7A2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5D014-CA01-4460-8140-1C50186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E8759-C5ED-48C5-B33A-ECA965A3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F9659-4C03-450C-896A-6F2EF3BD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C5A51-9CA7-4D86-AA59-9EDA65A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7DA55-5227-4C79-8852-FA71BDB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7473-CB73-44E7-95D0-FBF1AF66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7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F8BB8-B710-4DB6-AACA-00DDF608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0220C-89CE-482E-9AB0-7B842F34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A6D13-A6E7-40EB-93A9-A0A4C93E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6436E-1D7B-4D77-9D8A-BC65918B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D924D-A70B-401F-ABC6-E03F094A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9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7913-A87A-4019-8F5A-E1B87D9B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B4500-4300-4958-8094-59A7E75A5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0DE1AD-5FBA-40E3-BE8A-188FE78C9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3128D-0EF6-43B0-8048-64CDFFCF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7EA5E-436A-4910-9F7B-8301069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B1F51-8F6B-4726-8753-3C015CAA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13CF-B221-4D7A-BC54-C88802F1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2FC27-CAB2-42AD-8352-A1D06A8AC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A28D4-7A57-4051-8B8A-F5CA7970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4A8F1-C178-4FF4-98EA-C2B9342BB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F31A94-AF22-455C-9815-7C6EEBBD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C70443-6DC3-4B47-A941-24D9F5B6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4DAA08-2D27-483F-9636-3A04677E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9F618-950D-41F5-A1D0-E8BE11FC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9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29980-2897-4305-8200-5A217AC1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583263-54D9-4ADB-BBF5-D3138D8D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E1067-06CD-47E9-84C3-43619465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3231D-63C4-4C68-A1CA-BB542BA9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6AC5AA-9FB6-4F71-AF89-DC377935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79DCA4-8F28-446C-888D-F31D0A5B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877F58-3E7E-4940-9E8E-3070C115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2B62-5BA6-4685-9DAF-A4A0E6CB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9EDBF-D34C-4341-99E8-49962301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57FD9-4180-491C-92A6-E1967CA28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AE7E86-E066-4DE4-98FA-C2BCE3E1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B9A133-0B65-4E72-BB34-08DFDCEC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572D3-83F0-498D-9573-72ED91F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6405-6B9B-4EEC-8151-ACB71123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8DAC1-171E-4957-A3EB-710F08C3B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803CE-2B86-4D54-BDED-E253D8C4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12F4A-CBC3-4BD4-9FA9-7C6C2287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D7DC3-4BA6-4842-BA49-FA011989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F44B8-58F5-4BC3-8BFD-4987157B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6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63E3F-1C6A-403C-8D22-0CD2B03B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F47D9-AD17-482B-A2D7-6A606815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CE708-EBCB-4F71-8B46-D4B533FCC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4ECE-4B33-453C-8201-5CFF362AD90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74C8D-AFBC-4A4E-906A-EB830200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60C3A-B2BA-46FB-B5BC-3F55B54A0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6781-2B58-4E2E-9DDB-7E77B695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3470D20E-E690-425F-A41B-4E5DFF9A3C9A}"/>
              </a:ext>
            </a:extLst>
          </p:cNvPr>
          <p:cNvGrpSpPr/>
          <p:nvPr/>
        </p:nvGrpSpPr>
        <p:grpSpPr>
          <a:xfrm>
            <a:off x="1898390" y="1545964"/>
            <a:ext cx="3480319" cy="3480321"/>
            <a:chOff x="4355840" y="1688839"/>
            <a:chExt cx="3480319" cy="3480321"/>
          </a:xfrm>
          <a:effectLst>
            <a:outerShdw blurRad="215900" dist="50800" algn="ctr" rotWithShape="0">
              <a:srgbClr val="000000">
                <a:alpha val="85000"/>
              </a:srgbClr>
            </a:outerShdw>
          </a:effectLst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A619D1-CDDC-41FC-9677-66A04431FC0B}"/>
                </a:ext>
              </a:extLst>
            </p:cNvPr>
            <p:cNvSpPr/>
            <p:nvPr/>
          </p:nvSpPr>
          <p:spPr>
            <a:xfrm>
              <a:off x="4355840" y="1688840"/>
              <a:ext cx="3480319" cy="34803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648A687-5488-43C2-B207-50776B348E19}"/>
                </a:ext>
              </a:extLst>
            </p:cNvPr>
            <p:cNvCxnSpPr>
              <a:cxnSpLocks/>
            </p:cNvCxnSpPr>
            <p:nvPr/>
          </p:nvCxnSpPr>
          <p:spPr>
            <a:xfrm>
              <a:off x="4355840" y="1688840"/>
              <a:ext cx="3480319" cy="348031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2133749-9916-45DB-8A24-8AC21A41E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840" y="1688840"/>
              <a:ext cx="3480319" cy="348032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CEE5A77-4FA1-40DC-A6C9-CA1011B2F5EA}"/>
                </a:ext>
              </a:extLst>
            </p:cNvPr>
            <p:cNvCxnSpPr/>
            <p:nvPr/>
          </p:nvCxnSpPr>
          <p:spPr>
            <a:xfrm>
              <a:off x="4355840" y="1688840"/>
              <a:ext cx="1740159" cy="174015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741B815-6341-444F-96D8-EE707BF23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1688839"/>
              <a:ext cx="1740160" cy="174016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6EB1206-06F8-4FD7-AA49-ACC333BCC18E}"/>
                </a:ext>
              </a:extLst>
            </p:cNvPr>
            <p:cNvCxnSpPr/>
            <p:nvPr/>
          </p:nvCxnSpPr>
          <p:spPr>
            <a:xfrm>
              <a:off x="6095999" y="3428999"/>
              <a:ext cx="1740159" cy="1740159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2862042-3F1C-44C7-AC00-9FD5DD32C2D5}"/>
              </a:ext>
            </a:extLst>
          </p:cNvPr>
          <p:cNvGrpSpPr/>
          <p:nvPr/>
        </p:nvGrpSpPr>
        <p:grpSpPr>
          <a:xfrm rot="5400000">
            <a:off x="6660890" y="1545963"/>
            <a:ext cx="3480319" cy="3480321"/>
            <a:chOff x="4355840" y="1688839"/>
            <a:chExt cx="3480319" cy="3480321"/>
          </a:xfrm>
          <a:effectLst>
            <a:outerShdw blurRad="215900" dist="50800" algn="ctr" rotWithShape="0">
              <a:srgbClr val="000000">
                <a:alpha val="85000"/>
              </a:srgbClr>
            </a:outerShdw>
          </a:effectLst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DA74438-C8C1-4417-908E-23FEEDFF0109}"/>
                </a:ext>
              </a:extLst>
            </p:cNvPr>
            <p:cNvSpPr/>
            <p:nvPr/>
          </p:nvSpPr>
          <p:spPr>
            <a:xfrm>
              <a:off x="4355840" y="1688840"/>
              <a:ext cx="3480319" cy="34803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C099643-DC1D-45E1-A673-88B48FDFF54A}"/>
                </a:ext>
              </a:extLst>
            </p:cNvPr>
            <p:cNvCxnSpPr>
              <a:cxnSpLocks/>
            </p:cNvCxnSpPr>
            <p:nvPr/>
          </p:nvCxnSpPr>
          <p:spPr>
            <a:xfrm>
              <a:off x="4355840" y="1688840"/>
              <a:ext cx="3480319" cy="348031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DDCE675-1065-46D1-944D-59EDF1067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840" y="1688840"/>
              <a:ext cx="3480319" cy="348032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673D176-4AE0-44EE-B9DC-52CFF5B76630}"/>
                </a:ext>
              </a:extLst>
            </p:cNvPr>
            <p:cNvCxnSpPr/>
            <p:nvPr/>
          </p:nvCxnSpPr>
          <p:spPr>
            <a:xfrm>
              <a:off x="4355840" y="1688840"/>
              <a:ext cx="1740159" cy="174015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1241DD-7F60-4A29-B3CA-ABB877F87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1688839"/>
              <a:ext cx="1740160" cy="174016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86A5D5B-7CAF-46F6-8D1A-18E87BB45FCF}"/>
                </a:ext>
              </a:extLst>
            </p:cNvPr>
            <p:cNvCxnSpPr/>
            <p:nvPr/>
          </p:nvCxnSpPr>
          <p:spPr>
            <a:xfrm>
              <a:off x="6095999" y="3428999"/>
              <a:ext cx="1740159" cy="1740159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4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3FAECD1-02B0-49D8-9C55-5434F4DEEB27}"/>
              </a:ext>
            </a:extLst>
          </p:cNvPr>
          <p:cNvGrpSpPr/>
          <p:nvPr/>
        </p:nvGrpSpPr>
        <p:grpSpPr>
          <a:xfrm>
            <a:off x="1898388" y="1545953"/>
            <a:ext cx="3480319" cy="3480321"/>
            <a:chOff x="1898390" y="1545964"/>
            <a:chExt cx="3480319" cy="3480321"/>
          </a:xfrm>
          <a:effectLst>
            <a:outerShdw blurRad="152400" dist="190500" sx="93000" sy="93000" algn="ctr" rotWithShape="0">
              <a:schemeClr val="bg2">
                <a:lumMod val="50000"/>
                <a:alpha val="82000"/>
              </a:schemeClr>
            </a:outerShdw>
          </a:effectLst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A619D1-CDDC-41FC-9677-66A04431FC0B}"/>
                </a:ext>
              </a:extLst>
            </p:cNvPr>
            <p:cNvSpPr/>
            <p:nvPr/>
          </p:nvSpPr>
          <p:spPr>
            <a:xfrm>
              <a:off x="1898390" y="1545965"/>
              <a:ext cx="3480319" cy="34803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648A687-5488-43C2-B207-50776B348E19}"/>
                </a:ext>
              </a:extLst>
            </p:cNvPr>
            <p:cNvCxnSpPr>
              <a:cxnSpLocks/>
            </p:cNvCxnSpPr>
            <p:nvPr/>
          </p:nvCxnSpPr>
          <p:spPr>
            <a:xfrm>
              <a:off x="1898390" y="1545965"/>
              <a:ext cx="3480319" cy="348031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2133749-9916-45DB-8A24-8AC21A41E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390" y="1545965"/>
              <a:ext cx="3480319" cy="348032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CEE5A77-4FA1-40DC-A6C9-CA1011B2F5EA}"/>
                </a:ext>
              </a:extLst>
            </p:cNvPr>
            <p:cNvCxnSpPr/>
            <p:nvPr/>
          </p:nvCxnSpPr>
          <p:spPr>
            <a:xfrm>
              <a:off x="1898390" y="1545965"/>
              <a:ext cx="1740159" cy="174015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741B815-6341-444F-96D8-EE707BF23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549" y="1545964"/>
              <a:ext cx="1740160" cy="174016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6EB1206-06F8-4FD7-AA49-ACC333BCC18E}"/>
                </a:ext>
              </a:extLst>
            </p:cNvPr>
            <p:cNvCxnSpPr/>
            <p:nvPr/>
          </p:nvCxnSpPr>
          <p:spPr>
            <a:xfrm>
              <a:off x="3638549" y="3286124"/>
              <a:ext cx="1740159" cy="1740159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9D45E7-7568-4AED-A2B5-767F55E8AD5A}"/>
              </a:ext>
            </a:extLst>
          </p:cNvPr>
          <p:cNvSpPr/>
          <p:nvPr/>
        </p:nvSpPr>
        <p:spPr>
          <a:xfrm rot="13503362">
            <a:off x="741570" y="2129302"/>
            <a:ext cx="2313638" cy="2313638"/>
          </a:xfrm>
          <a:prstGeom prst="rtTriangle">
            <a:avLst/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4F5EEC7A-6727-4E8A-A370-F287479ACB06}"/>
              </a:ext>
            </a:extLst>
          </p:cNvPr>
          <p:cNvSpPr/>
          <p:nvPr/>
        </p:nvSpPr>
        <p:spPr>
          <a:xfrm rot="18900378">
            <a:off x="2483516" y="389198"/>
            <a:ext cx="2313638" cy="2313638"/>
          </a:xfrm>
          <a:prstGeom prst="rtTriangle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0E623E38-625D-4779-9D75-B13428E84C0B}"/>
              </a:ext>
            </a:extLst>
          </p:cNvPr>
          <p:cNvSpPr/>
          <p:nvPr/>
        </p:nvSpPr>
        <p:spPr>
          <a:xfrm rot="2704661">
            <a:off x="4221888" y="2129218"/>
            <a:ext cx="2313638" cy="2313638"/>
          </a:xfrm>
          <a:prstGeom prst="rtTriangle">
            <a:avLst/>
          </a:prstGeom>
          <a:gradFill>
            <a:gsLst>
              <a:gs pos="0">
                <a:srgbClr val="00B05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AA959F30-F69F-444C-9BCE-FED549286C9F}"/>
              </a:ext>
            </a:extLst>
          </p:cNvPr>
          <p:cNvSpPr/>
          <p:nvPr/>
        </p:nvSpPr>
        <p:spPr>
          <a:xfrm rot="8083465">
            <a:off x="2483554" y="3869375"/>
            <a:ext cx="2313638" cy="2313638"/>
          </a:xfrm>
          <a:prstGeom prst="rtTriangle">
            <a:avLst/>
          </a:prstGeom>
          <a:gradFill>
            <a:gsLst>
              <a:gs pos="0">
                <a:srgbClr val="FFFF0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直角三角形 42">
            <a:extLst>
              <a:ext uri="{FF2B5EF4-FFF2-40B4-BE49-F238E27FC236}">
                <a16:creationId xmlns:a16="http://schemas.microsoft.com/office/drawing/2014/main" id="{75BC5EDD-43A7-4EA7-AD10-95A7D6100AD2}"/>
              </a:ext>
            </a:extLst>
          </p:cNvPr>
          <p:cNvSpPr/>
          <p:nvPr/>
        </p:nvSpPr>
        <p:spPr>
          <a:xfrm rot="13503362">
            <a:off x="741570" y="2129217"/>
            <a:ext cx="2313638" cy="2313638"/>
          </a:xfrm>
          <a:prstGeom prst="rtTriangle">
            <a:avLst/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直角三角形 43">
            <a:extLst>
              <a:ext uri="{FF2B5EF4-FFF2-40B4-BE49-F238E27FC236}">
                <a16:creationId xmlns:a16="http://schemas.microsoft.com/office/drawing/2014/main" id="{B6EBB401-D117-41C3-9CC3-59956AABE6AD}"/>
              </a:ext>
            </a:extLst>
          </p:cNvPr>
          <p:cNvSpPr/>
          <p:nvPr/>
        </p:nvSpPr>
        <p:spPr>
          <a:xfrm rot="18900378">
            <a:off x="2483515" y="389197"/>
            <a:ext cx="2313638" cy="2313638"/>
          </a:xfrm>
          <a:prstGeom prst="rtTriangle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直角三角形 44">
            <a:extLst>
              <a:ext uri="{FF2B5EF4-FFF2-40B4-BE49-F238E27FC236}">
                <a16:creationId xmlns:a16="http://schemas.microsoft.com/office/drawing/2014/main" id="{887BDFAB-15FA-4E8C-B81C-FA5B4647591A}"/>
              </a:ext>
            </a:extLst>
          </p:cNvPr>
          <p:cNvSpPr/>
          <p:nvPr/>
        </p:nvSpPr>
        <p:spPr>
          <a:xfrm rot="2704661">
            <a:off x="4221887" y="2129217"/>
            <a:ext cx="2313638" cy="2313638"/>
          </a:xfrm>
          <a:prstGeom prst="rtTriangle">
            <a:avLst/>
          </a:prstGeom>
          <a:gradFill>
            <a:gsLst>
              <a:gs pos="0">
                <a:srgbClr val="00B05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088799A8-BFFC-4AE7-A0C1-4B3650B4C713}"/>
              </a:ext>
            </a:extLst>
          </p:cNvPr>
          <p:cNvSpPr/>
          <p:nvPr/>
        </p:nvSpPr>
        <p:spPr>
          <a:xfrm rot="8083465">
            <a:off x="2483553" y="3869374"/>
            <a:ext cx="2313638" cy="2313638"/>
          </a:xfrm>
          <a:prstGeom prst="rtTriangle">
            <a:avLst/>
          </a:prstGeom>
          <a:gradFill>
            <a:gsLst>
              <a:gs pos="0">
                <a:srgbClr val="FFFF0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BB96A263-34DF-4880-BE2E-D500FD82D12F}"/>
              </a:ext>
            </a:extLst>
          </p:cNvPr>
          <p:cNvSpPr/>
          <p:nvPr/>
        </p:nvSpPr>
        <p:spPr>
          <a:xfrm rot="13503362">
            <a:off x="741569" y="2129216"/>
            <a:ext cx="2313638" cy="2313638"/>
          </a:xfrm>
          <a:prstGeom prst="rtTriangle">
            <a:avLst/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6D1742E-528D-4413-8DA3-657D51819131}"/>
              </a:ext>
            </a:extLst>
          </p:cNvPr>
          <p:cNvGrpSpPr/>
          <p:nvPr/>
        </p:nvGrpSpPr>
        <p:grpSpPr>
          <a:xfrm>
            <a:off x="1898387" y="1545952"/>
            <a:ext cx="3480319" cy="3480321"/>
            <a:chOff x="1898390" y="1545964"/>
            <a:chExt cx="3480319" cy="3480321"/>
          </a:xfrm>
          <a:effectLst>
            <a:outerShdw blurRad="152400" dist="190500" sx="93000" sy="93000" algn="ctr" rotWithShape="0">
              <a:schemeClr val="bg2">
                <a:lumMod val="50000"/>
                <a:alpha val="82000"/>
              </a:schemeClr>
            </a:outerShdw>
          </a:effectLst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334C072-F03A-4929-BBD8-C0763E615E08}"/>
                </a:ext>
              </a:extLst>
            </p:cNvPr>
            <p:cNvSpPr/>
            <p:nvPr/>
          </p:nvSpPr>
          <p:spPr>
            <a:xfrm>
              <a:off x="1898390" y="1545965"/>
              <a:ext cx="3480319" cy="34803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E513675-FE93-437A-A522-D8D5934FA75F}"/>
                </a:ext>
              </a:extLst>
            </p:cNvPr>
            <p:cNvCxnSpPr>
              <a:cxnSpLocks/>
            </p:cNvCxnSpPr>
            <p:nvPr/>
          </p:nvCxnSpPr>
          <p:spPr>
            <a:xfrm>
              <a:off x="1898390" y="1545965"/>
              <a:ext cx="3480319" cy="348031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01E81A5-CCA2-4546-BA64-5FDB1F575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390" y="1545965"/>
              <a:ext cx="3480319" cy="348032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985A0BD-0F50-4059-991B-D19AC16EBE41}"/>
                </a:ext>
              </a:extLst>
            </p:cNvPr>
            <p:cNvCxnSpPr/>
            <p:nvPr/>
          </p:nvCxnSpPr>
          <p:spPr>
            <a:xfrm>
              <a:off x="1898390" y="1545965"/>
              <a:ext cx="1740159" cy="174015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C1BB7E8-40AC-4E3A-92B1-4BFA0765F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549" y="1545964"/>
              <a:ext cx="1740160" cy="174016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194AFCE-AE71-494E-B6EC-549AFEB8EDF3}"/>
                </a:ext>
              </a:extLst>
            </p:cNvPr>
            <p:cNvCxnSpPr/>
            <p:nvPr/>
          </p:nvCxnSpPr>
          <p:spPr>
            <a:xfrm>
              <a:off x="3638549" y="3286124"/>
              <a:ext cx="1740159" cy="1740159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直角三角形 59">
            <a:extLst>
              <a:ext uri="{FF2B5EF4-FFF2-40B4-BE49-F238E27FC236}">
                <a16:creationId xmlns:a16="http://schemas.microsoft.com/office/drawing/2014/main" id="{6FE342E1-8617-4723-B098-5E99A96BB148}"/>
              </a:ext>
            </a:extLst>
          </p:cNvPr>
          <p:cNvSpPr/>
          <p:nvPr/>
        </p:nvSpPr>
        <p:spPr>
          <a:xfrm rot="18900378">
            <a:off x="2483514" y="389196"/>
            <a:ext cx="2313638" cy="2313638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6BB30388-6E81-4253-92E9-046A35FE0627}"/>
              </a:ext>
            </a:extLst>
          </p:cNvPr>
          <p:cNvSpPr/>
          <p:nvPr/>
        </p:nvSpPr>
        <p:spPr>
          <a:xfrm rot="2704661">
            <a:off x="4221886" y="2129216"/>
            <a:ext cx="2313638" cy="2313638"/>
          </a:xfrm>
          <a:prstGeom prst="rtTriangle">
            <a:avLst/>
          </a:prstGeom>
          <a:gradFill>
            <a:gsLst>
              <a:gs pos="0">
                <a:srgbClr val="00B05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8AF4D137-07FE-45F6-A135-5C6FB57D8EC1}"/>
              </a:ext>
            </a:extLst>
          </p:cNvPr>
          <p:cNvSpPr/>
          <p:nvPr/>
        </p:nvSpPr>
        <p:spPr>
          <a:xfrm rot="8083465">
            <a:off x="2483552" y="3869373"/>
            <a:ext cx="2313638" cy="2313638"/>
          </a:xfrm>
          <a:prstGeom prst="rtTriangle">
            <a:avLst/>
          </a:prstGeom>
          <a:gradFill>
            <a:gsLst>
              <a:gs pos="0">
                <a:srgbClr val="FFFF0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直角三角形 62">
            <a:extLst>
              <a:ext uri="{FF2B5EF4-FFF2-40B4-BE49-F238E27FC236}">
                <a16:creationId xmlns:a16="http://schemas.microsoft.com/office/drawing/2014/main" id="{41CE3872-6D34-4364-B565-54D50EB5827B}"/>
              </a:ext>
            </a:extLst>
          </p:cNvPr>
          <p:cNvSpPr/>
          <p:nvPr/>
        </p:nvSpPr>
        <p:spPr>
          <a:xfrm rot="13503362">
            <a:off x="741568" y="2129215"/>
            <a:ext cx="2313638" cy="2313638"/>
          </a:xfrm>
          <a:prstGeom prst="rtTriangle">
            <a:avLst/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5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F603BC2-9E3C-446F-8DE4-E5A64FD10A90}"/>
              </a:ext>
            </a:extLst>
          </p:cNvPr>
          <p:cNvGrpSpPr/>
          <p:nvPr/>
        </p:nvGrpSpPr>
        <p:grpSpPr>
          <a:xfrm>
            <a:off x="1028854" y="1410869"/>
            <a:ext cx="3494496" cy="3480321"/>
            <a:chOff x="1891300" y="1545951"/>
            <a:chExt cx="3494496" cy="3480321"/>
          </a:xfrm>
          <a:effectLst>
            <a:outerShdw sx="1000" sy="1000" algn="ctr" rotWithShape="0">
              <a:schemeClr val="bg2">
                <a:lumMod val="25000"/>
              </a:schemeClr>
            </a:outerShdw>
          </a:effectLst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334C072-F03A-4929-BBD8-C0763E615E08}"/>
                </a:ext>
              </a:extLst>
            </p:cNvPr>
            <p:cNvSpPr/>
            <p:nvPr/>
          </p:nvSpPr>
          <p:spPr>
            <a:xfrm>
              <a:off x="1891300" y="1545951"/>
              <a:ext cx="3494496" cy="34803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E513675-FE93-437A-A522-D8D5934FA75F}"/>
                </a:ext>
              </a:extLst>
            </p:cNvPr>
            <p:cNvCxnSpPr>
              <a:cxnSpLocks/>
            </p:cNvCxnSpPr>
            <p:nvPr/>
          </p:nvCxnSpPr>
          <p:spPr>
            <a:xfrm>
              <a:off x="1898389" y="1545952"/>
              <a:ext cx="3480319" cy="348031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01E81A5-CCA2-4546-BA64-5FDB1F575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389" y="1545952"/>
              <a:ext cx="3480319" cy="348032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985A0BD-0F50-4059-991B-D19AC16EBE41}"/>
                </a:ext>
              </a:extLst>
            </p:cNvPr>
            <p:cNvCxnSpPr/>
            <p:nvPr/>
          </p:nvCxnSpPr>
          <p:spPr>
            <a:xfrm>
              <a:off x="1898389" y="1545951"/>
              <a:ext cx="1740159" cy="174015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C1BB7E8-40AC-4E3A-92B1-4BFA0765F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548" y="1545951"/>
              <a:ext cx="1740160" cy="174016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194AFCE-AE71-494E-B6EC-549AFEB8EDF3}"/>
                </a:ext>
              </a:extLst>
            </p:cNvPr>
            <p:cNvCxnSpPr/>
            <p:nvPr/>
          </p:nvCxnSpPr>
          <p:spPr>
            <a:xfrm>
              <a:off x="3638548" y="3286111"/>
              <a:ext cx="1740159" cy="1740159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499EBC7-0210-4E60-AFFB-C343F10B4107}"/>
                </a:ext>
              </a:extLst>
            </p:cNvPr>
            <p:cNvGrpSpPr/>
            <p:nvPr/>
          </p:nvGrpSpPr>
          <p:grpSpPr>
            <a:xfrm>
              <a:off x="1964286" y="2088761"/>
              <a:ext cx="1097489" cy="982953"/>
              <a:chOff x="1960993" y="2095144"/>
              <a:chExt cx="1097489" cy="982953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C37BEBAE-B9F0-4AD6-8B05-3E41FD2E217E}"/>
                  </a:ext>
                </a:extLst>
              </p:cNvPr>
              <p:cNvSpPr/>
              <p:nvPr/>
            </p:nvSpPr>
            <p:spPr>
              <a:xfrm>
                <a:off x="1960993" y="2109354"/>
                <a:ext cx="103909" cy="1039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C10B5D4-4158-4058-8989-AAD9CE870D59}"/>
                  </a:ext>
                </a:extLst>
              </p:cNvPr>
              <p:cNvSpPr/>
              <p:nvPr/>
            </p:nvSpPr>
            <p:spPr>
              <a:xfrm>
                <a:off x="2270354" y="2095144"/>
                <a:ext cx="103909" cy="1039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36BB2D7-79E0-4CF6-AE3E-D3F7EF43025C}"/>
                  </a:ext>
                </a:extLst>
              </p:cNvPr>
              <p:cNvSpPr/>
              <p:nvPr/>
            </p:nvSpPr>
            <p:spPr>
              <a:xfrm>
                <a:off x="1960993" y="2541771"/>
                <a:ext cx="103909" cy="1039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9E3C694-5F36-493D-8ED4-469607A483BD}"/>
                  </a:ext>
                </a:extLst>
              </p:cNvPr>
              <p:cNvSpPr/>
              <p:nvPr/>
            </p:nvSpPr>
            <p:spPr>
              <a:xfrm>
                <a:off x="2272982" y="2541770"/>
                <a:ext cx="103909" cy="1039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393B230-84A5-4D1B-9716-424B3C8A8470}"/>
                  </a:ext>
                </a:extLst>
              </p:cNvPr>
              <p:cNvSpPr/>
              <p:nvPr/>
            </p:nvSpPr>
            <p:spPr>
              <a:xfrm>
                <a:off x="2584971" y="2541770"/>
                <a:ext cx="103909" cy="1039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C8CC6B2B-A5C3-4218-8809-E907D914FA62}"/>
                  </a:ext>
                </a:extLst>
              </p:cNvPr>
              <p:cNvSpPr/>
              <p:nvPr/>
            </p:nvSpPr>
            <p:spPr>
              <a:xfrm>
                <a:off x="1960993" y="2974188"/>
                <a:ext cx="103909" cy="1039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EC58F70-4A92-48E8-B6BA-DF6773937701}"/>
                  </a:ext>
                </a:extLst>
              </p:cNvPr>
              <p:cNvSpPr/>
              <p:nvPr/>
            </p:nvSpPr>
            <p:spPr>
              <a:xfrm>
                <a:off x="2272981" y="2974188"/>
                <a:ext cx="103909" cy="1039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FFC6AF8-A8F2-4DF5-9AD2-CCF9FCA44BD1}"/>
                  </a:ext>
                </a:extLst>
              </p:cNvPr>
              <p:cNvSpPr/>
              <p:nvPr/>
            </p:nvSpPr>
            <p:spPr>
              <a:xfrm>
                <a:off x="2613777" y="2974187"/>
                <a:ext cx="103909" cy="1039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B5652F7D-91AE-4FD7-9D0F-E08DDF34986C}"/>
                  </a:ext>
                </a:extLst>
              </p:cNvPr>
              <p:cNvSpPr/>
              <p:nvPr/>
            </p:nvSpPr>
            <p:spPr>
              <a:xfrm>
                <a:off x="2954573" y="2974187"/>
                <a:ext cx="103909" cy="1039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D1F7BD-A22C-481D-A31C-93ACD85DEE75}"/>
                </a:ext>
              </a:extLst>
            </p:cNvPr>
            <p:cNvGrpSpPr/>
            <p:nvPr/>
          </p:nvGrpSpPr>
          <p:grpSpPr>
            <a:xfrm>
              <a:off x="1964286" y="3489157"/>
              <a:ext cx="1097489" cy="982953"/>
              <a:chOff x="2113393" y="2247544"/>
              <a:chExt cx="1097489" cy="982953"/>
            </a:xfrm>
            <a:solidFill>
              <a:srgbClr val="00B0F0"/>
            </a:solidFill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336A4FB-EEAC-4A9C-BFA1-8CBC38CECB14}"/>
                  </a:ext>
                </a:extLst>
              </p:cNvPr>
              <p:cNvSpPr/>
              <p:nvPr/>
            </p:nvSpPr>
            <p:spPr>
              <a:xfrm>
                <a:off x="2113393" y="226175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8A0CD78-73A1-480C-BFE5-6CF63BA1F1FD}"/>
                  </a:ext>
                </a:extLst>
              </p:cNvPr>
              <p:cNvSpPr/>
              <p:nvPr/>
            </p:nvSpPr>
            <p:spPr>
              <a:xfrm>
                <a:off x="2422754" y="224754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293AFF2-2395-4F05-8E46-A160C3F8AFF0}"/>
                  </a:ext>
                </a:extLst>
              </p:cNvPr>
              <p:cNvSpPr/>
              <p:nvPr/>
            </p:nvSpPr>
            <p:spPr>
              <a:xfrm>
                <a:off x="2113393" y="2694171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347F98A4-8A9E-4925-8B9A-0BF5D78C7F09}"/>
                  </a:ext>
                </a:extLst>
              </p:cNvPr>
              <p:cNvSpPr/>
              <p:nvPr/>
            </p:nvSpPr>
            <p:spPr>
              <a:xfrm>
                <a:off x="2425382" y="26941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079DDCD-17A6-4F8A-89A1-FE6196001F2E}"/>
                  </a:ext>
                </a:extLst>
              </p:cNvPr>
              <p:cNvSpPr/>
              <p:nvPr/>
            </p:nvSpPr>
            <p:spPr>
              <a:xfrm>
                <a:off x="2737371" y="26941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890E3CC3-1F4C-4347-851F-1DBC4DA5349C}"/>
                  </a:ext>
                </a:extLst>
              </p:cNvPr>
              <p:cNvSpPr/>
              <p:nvPr/>
            </p:nvSpPr>
            <p:spPr>
              <a:xfrm>
                <a:off x="2113393" y="31265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988380B-0FF5-4990-A15C-EE0C81571B6A}"/>
                  </a:ext>
                </a:extLst>
              </p:cNvPr>
              <p:cNvSpPr/>
              <p:nvPr/>
            </p:nvSpPr>
            <p:spPr>
              <a:xfrm>
                <a:off x="2425381" y="31265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4932215-93AD-41DB-B69C-3D4BAE8887BE}"/>
                  </a:ext>
                </a:extLst>
              </p:cNvPr>
              <p:cNvSpPr/>
              <p:nvPr/>
            </p:nvSpPr>
            <p:spPr>
              <a:xfrm>
                <a:off x="2766177" y="31265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447605B-08E3-4E5F-8F38-28740754B5A5}"/>
                  </a:ext>
                </a:extLst>
              </p:cNvPr>
              <p:cNvSpPr/>
              <p:nvPr/>
            </p:nvSpPr>
            <p:spPr>
              <a:xfrm>
                <a:off x="3106973" y="31265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37F25362-8132-4A08-B2CA-3BC1C1A3C83E}"/>
                </a:ext>
              </a:extLst>
            </p:cNvPr>
            <p:cNvGrpSpPr/>
            <p:nvPr/>
          </p:nvGrpSpPr>
          <p:grpSpPr>
            <a:xfrm rot="16200000">
              <a:off x="2386185" y="1649238"/>
              <a:ext cx="1097489" cy="982953"/>
              <a:chOff x="2113393" y="2247544"/>
              <a:chExt cx="1097489" cy="982953"/>
            </a:xfrm>
            <a:solidFill>
              <a:srgbClr val="FF0000"/>
            </a:solidFill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F61CC78-FC38-49FE-8443-4F1D1E6BE99E}"/>
                  </a:ext>
                </a:extLst>
              </p:cNvPr>
              <p:cNvSpPr/>
              <p:nvPr/>
            </p:nvSpPr>
            <p:spPr>
              <a:xfrm>
                <a:off x="2113393" y="226175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4AE01BEE-8C7A-43AD-A884-A9A49A6036D9}"/>
                  </a:ext>
                </a:extLst>
              </p:cNvPr>
              <p:cNvSpPr/>
              <p:nvPr/>
            </p:nvSpPr>
            <p:spPr>
              <a:xfrm>
                <a:off x="2422754" y="224754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48C19873-6F84-4AAD-BB8E-0CCE7E8561B5}"/>
                  </a:ext>
                </a:extLst>
              </p:cNvPr>
              <p:cNvSpPr/>
              <p:nvPr/>
            </p:nvSpPr>
            <p:spPr>
              <a:xfrm>
                <a:off x="2113393" y="2694171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7A33396A-E37F-42E6-9CDA-3F5D752AC795}"/>
                  </a:ext>
                </a:extLst>
              </p:cNvPr>
              <p:cNvSpPr/>
              <p:nvPr/>
            </p:nvSpPr>
            <p:spPr>
              <a:xfrm>
                <a:off x="2425382" y="26941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CDA59704-1EB6-4E1E-9675-5E19A4FF0C45}"/>
                  </a:ext>
                </a:extLst>
              </p:cNvPr>
              <p:cNvSpPr/>
              <p:nvPr/>
            </p:nvSpPr>
            <p:spPr>
              <a:xfrm>
                <a:off x="2737371" y="26941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BEE85AA2-C3BE-462E-98B1-9EF2927F61E8}"/>
                  </a:ext>
                </a:extLst>
              </p:cNvPr>
              <p:cNvSpPr/>
              <p:nvPr/>
            </p:nvSpPr>
            <p:spPr>
              <a:xfrm>
                <a:off x="2113393" y="31265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C6F1C68F-FEAE-4825-87A6-CB13A217F8A1}"/>
                  </a:ext>
                </a:extLst>
              </p:cNvPr>
              <p:cNvSpPr/>
              <p:nvPr/>
            </p:nvSpPr>
            <p:spPr>
              <a:xfrm>
                <a:off x="2425381" y="31265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84229242-7A27-48A9-A538-2AE8DD717478}"/>
                  </a:ext>
                </a:extLst>
              </p:cNvPr>
              <p:cNvSpPr/>
              <p:nvPr/>
            </p:nvSpPr>
            <p:spPr>
              <a:xfrm>
                <a:off x="2766177" y="31265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0A7EC5AE-A757-4BBE-88E5-7DDD982A31C9}"/>
                  </a:ext>
                </a:extLst>
              </p:cNvPr>
              <p:cNvSpPr/>
              <p:nvPr/>
            </p:nvSpPr>
            <p:spPr>
              <a:xfrm>
                <a:off x="3106973" y="31265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8E93A29D-CA35-4611-82F7-83C6371766F3}"/>
                </a:ext>
              </a:extLst>
            </p:cNvPr>
            <p:cNvGrpSpPr/>
            <p:nvPr/>
          </p:nvGrpSpPr>
          <p:grpSpPr>
            <a:xfrm rot="5400000">
              <a:off x="3791379" y="1649237"/>
              <a:ext cx="1097489" cy="982953"/>
              <a:chOff x="1960993" y="2095144"/>
              <a:chExt cx="1097489" cy="982953"/>
            </a:xfrm>
            <a:solidFill>
              <a:srgbClr val="00B050"/>
            </a:solidFill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A40060E5-E60E-4806-B4E9-7D0C6C335438}"/>
                  </a:ext>
                </a:extLst>
              </p:cNvPr>
              <p:cNvSpPr/>
              <p:nvPr/>
            </p:nvSpPr>
            <p:spPr>
              <a:xfrm>
                <a:off x="1960993" y="210935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15C1D341-5996-41D2-B907-2452C3B84897}"/>
                  </a:ext>
                </a:extLst>
              </p:cNvPr>
              <p:cNvSpPr/>
              <p:nvPr/>
            </p:nvSpPr>
            <p:spPr>
              <a:xfrm>
                <a:off x="2270354" y="209514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BCC474E1-0C72-42BD-92F6-F339DE14EF7B}"/>
                  </a:ext>
                </a:extLst>
              </p:cNvPr>
              <p:cNvSpPr/>
              <p:nvPr/>
            </p:nvSpPr>
            <p:spPr>
              <a:xfrm>
                <a:off x="1960993" y="2541771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FEEECBA5-DD44-4A77-93DA-A0E95556A1C7}"/>
                  </a:ext>
                </a:extLst>
              </p:cNvPr>
              <p:cNvSpPr/>
              <p:nvPr/>
            </p:nvSpPr>
            <p:spPr>
              <a:xfrm>
                <a:off x="2272982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9B4E505-A396-44F8-B347-2ABEADFB8ABD}"/>
                  </a:ext>
                </a:extLst>
              </p:cNvPr>
              <p:cNvSpPr/>
              <p:nvPr/>
            </p:nvSpPr>
            <p:spPr>
              <a:xfrm>
                <a:off x="2584971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C0455C7B-9794-47E5-A3EB-A41AC0B9A797}"/>
                  </a:ext>
                </a:extLst>
              </p:cNvPr>
              <p:cNvSpPr/>
              <p:nvPr/>
            </p:nvSpPr>
            <p:spPr>
              <a:xfrm>
                <a:off x="1960993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8C4E9E22-B38E-40BA-97BE-B30F50DC79A3}"/>
                  </a:ext>
                </a:extLst>
              </p:cNvPr>
              <p:cNvSpPr/>
              <p:nvPr/>
            </p:nvSpPr>
            <p:spPr>
              <a:xfrm>
                <a:off x="2272981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9BF62AB5-F1EC-43E3-A734-89B5B3FE607B}"/>
                  </a:ext>
                </a:extLst>
              </p:cNvPr>
              <p:cNvSpPr/>
              <p:nvPr/>
            </p:nvSpPr>
            <p:spPr>
              <a:xfrm>
                <a:off x="2613777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551BB3B5-F21B-45AF-8CC9-D9A1BD103CDE}"/>
                  </a:ext>
                </a:extLst>
              </p:cNvPr>
              <p:cNvSpPr/>
              <p:nvPr/>
            </p:nvSpPr>
            <p:spPr>
              <a:xfrm>
                <a:off x="2954573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A3CABF0-0774-4197-B288-2B79726F7E57}"/>
                </a:ext>
              </a:extLst>
            </p:cNvPr>
            <p:cNvGrpSpPr/>
            <p:nvPr/>
          </p:nvGrpSpPr>
          <p:grpSpPr>
            <a:xfrm rot="10800000">
              <a:off x="4205662" y="3480396"/>
              <a:ext cx="1097489" cy="982953"/>
              <a:chOff x="1960993" y="2095144"/>
              <a:chExt cx="1097489" cy="982953"/>
            </a:xfrm>
            <a:solidFill>
              <a:srgbClr val="FFFF00"/>
            </a:solidFill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7D724C62-1484-4273-B7FD-863797091D9C}"/>
                  </a:ext>
                </a:extLst>
              </p:cNvPr>
              <p:cNvSpPr/>
              <p:nvPr/>
            </p:nvSpPr>
            <p:spPr>
              <a:xfrm>
                <a:off x="1960993" y="210935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C150156A-712F-4D1C-A134-EBF38389E2C7}"/>
                  </a:ext>
                </a:extLst>
              </p:cNvPr>
              <p:cNvSpPr/>
              <p:nvPr/>
            </p:nvSpPr>
            <p:spPr>
              <a:xfrm>
                <a:off x="2270354" y="209514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FE1B4218-5984-4E1C-92A1-E65B7EC9CD41}"/>
                  </a:ext>
                </a:extLst>
              </p:cNvPr>
              <p:cNvSpPr/>
              <p:nvPr/>
            </p:nvSpPr>
            <p:spPr>
              <a:xfrm>
                <a:off x="1960993" y="2541771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D80E40D-A3BD-46EE-AB98-73DFB7C7E57F}"/>
                  </a:ext>
                </a:extLst>
              </p:cNvPr>
              <p:cNvSpPr/>
              <p:nvPr/>
            </p:nvSpPr>
            <p:spPr>
              <a:xfrm>
                <a:off x="2272982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57CA1956-522C-442D-99B4-F7309EE8D466}"/>
                  </a:ext>
                </a:extLst>
              </p:cNvPr>
              <p:cNvSpPr/>
              <p:nvPr/>
            </p:nvSpPr>
            <p:spPr>
              <a:xfrm>
                <a:off x="2584971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432C1843-4677-4B09-96AC-D4A09B06F68A}"/>
                  </a:ext>
                </a:extLst>
              </p:cNvPr>
              <p:cNvSpPr/>
              <p:nvPr/>
            </p:nvSpPr>
            <p:spPr>
              <a:xfrm>
                <a:off x="1960993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4724AB89-05CE-465D-8D40-DD60C3D583C6}"/>
                  </a:ext>
                </a:extLst>
              </p:cNvPr>
              <p:cNvSpPr/>
              <p:nvPr/>
            </p:nvSpPr>
            <p:spPr>
              <a:xfrm>
                <a:off x="2272981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9C8A3323-9F62-49BF-AA6B-2960174E8979}"/>
                  </a:ext>
                </a:extLst>
              </p:cNvPr>
              <p:cNvSpPr/>
              <p:nvPr/>
            </p:nvSpPr>
            <p:spPr>
              <a:xfrm>
                <a:off x="2613777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60CFE33A-023F-4003-B587-1797CC485C25}"/>
                  </a:ext>
                </a:extLst>
              </p:cNvPr>
              <p:cNvSpPr/>
              <p:nvPr/>
            </p:nvSpPr>
            <p:spPr>
              <a:xfrm>
                <a:off x="2954573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60DAF719-5819-4233-A9A4-A6BD5FC807AC}"/>
                </a:ext>
              </a:extLst>
            </p:cNvPr>
            <p:cNvGrpSpPr/>
            <p:nvPr/>
          </p:nvGrpSpPr>
          <p:grpSpPr>
            <a:xfrm>
              <a:off x="4205662" y="2095615"/>
              <a:ext cx="1097489" cy="982953"/>
              <a:chOff x="1960993" y="2095144"/>
              <a:chExt cx="1097489" cy="982953"/>
            </a:xfrm>
            <a:solidFill>
              <a:srgbClr val="00B050"/>
            </a:solidFill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DA66D98F-1EF1-4679-A57D-2C8E83AD699E}"/>
                  </a:ext>
                </a:extLst>
              </p:cNvPr>
              <p:cNvSpPr/>
              <p:nvPr/>
            </p:nvSpPr>
            <p:spPr>
              <a:xfrm>
                <a:off x="1960993" y="210935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AEA11CEE-3D06-4FF7-B5C2-E9A050B3DDD5}"/>
                  </a:ext>
                </a:extLst>
              </p:cNvPr>
              <p:cNvSpPr/>
              <p:nvPr/>
            </p:nvSpPr>
            <p:spPr>
              <a:xfrm>
                <a:off x="2270354" y="209514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BA95AB83-FE27-4FBE-B187-2EE826A3E0DA}"/>
                  </a:ext>
                </a:extLst>
              </p:cNvPr>
              <p:cNvSpPr/>
              <p:nvPr/>
            </p:nvSpPr>
            <p:spPr>
              <a:xfrm>
                <a:off x="1960993" y="2541771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80C9DE08-DEFE-44A9-B9E9-F32ADDED1051}"/>
                  </a:ext>
                </a:extLst>
              </p:cNvPr>
              <p:cNvSpPr/>
              <p:nvPr/>
            </p:nvSpPr>
            <p:spPr>
              <a:xfrm>
                <a:off x="2272982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AC877987-A215-48BB-AA8F-46AD6BB39D34}"/>
                  </a:ext>
                </a:extLst>
              </p:cNvPr>
              <p:cNvSpPr/>
              <p:nvPr/>
            </p:nvSpPr>
            <p:spPr>
              <a:xfrm>
                <a:off x="2584971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43220219-4C77-4DE2-91AE-B12A8F38E5AA}"/>
                  </a:ext>
                </a:extLst>
              </p:cNvPr>
              <p:cNvSpPr/>
              <p:nvPr/>
            </p:nvSpPr>
            <p:spPr>
              <a:xfrm>
                <a:off x="1960993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0DCD5E3F-F749-4EC5-9FAD-CC60B5989459}"/>
                  </a:ext>
                </a:extLst>
              </p:cNvPr>
              <p:cNvSpPr/>
              <p:nvPr/>
            </p:nvSpPr>
            <p:spPr>
              <a:xfrm>
                <a:off x="2272981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719F3E29-618D-46E8-85F5-EB5B0B44AD83}"/>
                  </a:ext>
                </a:extLst>
              </p:cNvPr>
              <p:cNvSpPr/>
              <p:nvPr/>
            </p:nvSpPr>
            <p:spPr>
              <a:xfrm>
                <a:off x="2613777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E414C065-5378-42B1-8E87-FF26CBCB1823}"/>
                  </a:ext>
                </a:extLst>
              </p:cNvPr>
              <p:cNvSpPr/>
              <p:nvPr/>
            </p:nvSpPr>
            <p:spPr>
              <a:xfrm>
                <a:off x="2954573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AE92256-3468-4AA1-8561-63CC73AA1CC0}"/>
                </a:ext>
              </a:extLst>
            </p:cNvPr>
            <p:cNvGrpSpPr/>
            <p:nvPr/>
          </p:nvGrpSpPr>
          <p:grpSpPr>
            <a:xfrm rot="16200000">
              <a:off x="2393288" y="3933712"/>
              <a:ext cx="1097489" cy="982953"/>
              <a:chOff x="1960993" y="2095144"/>
              <a:chExt cx="1097489" cy="982953"/>
            </a:xfrm>
            <a:solidFill>
              <a:srgbClr val="00B0F0"/>
            </a:solidFill>
          </p:grpSpPr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EDEFCC27-E24A-4A35-966E-31D7B8B79F05}"/>
                  </a:ext>
                </a:extLst>
              </p:cNvPr>
              <p:cNvSpPr/>
              <p:nvPr/>
            </p:nvSpPr>
            <p:spPr>
              <a:xfrm>
                <a:off x="1960993" y="210935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1B0BF17E-79EC-4E36-A779-DF2FB2AF9B3A}"/>
                  </a:ext>
                </a:extLst>
              </p:cNvPr>
              <p:cNvSpPr/>
              <p:nvPr/>
            </p:nvSpPr>
            <p:spPr>
              <a:xfrm>
                <a:off x="2270354" y="209514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DAF978A1-0B4E-438B-8B1B-D3B92332C3B8}"/>
                  </a:ext>
                </a:extLst>
              </p:cNvPr>
              <p:cNvSpPr/>
              <p:nvPr/>
            </p:nvSpPr>
            <p:spPr>
              <a:xfrm>
                <a:off x="1960993" y="2541771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07690D54-7B43-44B7-9454-06179AB6E148}"/>
                  </a:ext>
                </a:extLst>
              </p:cNvPr>
              <p:cNvSpPr/>
              <p:nvPr/>
            </p:nvSpPr>
            <p:spPr>
              <a:xfrm>
                <a:off x="2272982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BD6F05DD-0742-43B5-AE0E-04CE6717A06E}"/>
                  </a:ext>
                </a:extLst>
              </p:cNvPr>
              <p:cNvSpPr/>
              <p:nvPr/>
            </p:nvSpPr>
            <p:spPr>
              <a:xfrm>
                <a:off x="2584971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A2070863-3A58-4623-8D07-EB4189E37147}"/>
                  </a:ext>
                </a:extLst>
              </p:cNvPr>
              <p:cNvSpPr/>
              <p:nvPr/>
            </p:nvSpPr>
            <p:spPr>
              <a:xfrm>
                <a:off x="1960993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5A26B978-B746-494F-B8F5-C131CBBC0379}"/>
                  </a:ext>
                </a:extLst>
              </p:cNvPr>
              <p:cNvSpPr/>
              <p:nvPr/>
            </p:nvSpPr>
            <p:spPr>
              <a:xfrm>
                <a:off x="2272981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3C21FC4D-1AAB-4946-85C2-45EBCF30439E}"/>
                  </a:ext>
                </a:extLst>
              </p:cNvPr>
              <p:cNvSpPr/>
              <p:nvPr/>
            </p:nvSpPr>
            <p:spPr>
              <a:xfrm>
                <a:off x="2613777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DD21FEF2-A8E8-43B1-8A04-B11B766C00C4}"/>
                  </a:ext>
                </a:extLst>
              </p:cNvPr>
              <p:cNvSpPr/>
              <p:nvPr/>
            </p:nvSpPr>
            <p:spPr>
              <a:xfrm>
                <a:off x="2954573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49897FF-2484-4991-8194-20E057529398}"/>
                </a:ext>
              </a:extLst>
            </p:cNvPr>
            <p:cNvGrpSpPr/>
            <p:nvPr/>
          </p:nvGrpSpPr>
          <p:grpSpPr>
            <a:xfrm rot="5400000">
              <a:off x="3656917" y="3920432"/>
              <a:ext cx="1097489" cy="982953"/>
              <a:chOff x="1960993" y="2095144"/>
              <a:chExt cx="1097489" cy="982953"/>
            </a:xfrm>
            <a:solidFill>
              <a:srgbClr val="FFFF00"/>
            </a:solidFill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6B5970E1-C2CF-4AEC-B91F-07B3DB26861A}"/>
                  </a:ext>
                </a:extLst>
              </p:cNvPr>
              <p:cNvSpPr/>
              <p:nvPr/>
            </p:nvSpPr>
            <p:spPr>
              <a:xfrm>
                <a:off x="1960993" y="210935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B5B015E9-901A-4EF6-B0A6-79B6429856C7}"/>
                  </a:ext>
                </a:extLst>
              </p:cNvPr>
              <p:cNvSpPr/>
              <p:nvPr/>
            </p:nvSpPr>
            <p:spPr>
              <a:xfrm>
                <a:off x="2270354" y="2095144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4E64F7B0-B453-4A44-8FF3-68D483576FA5}"/>
                  </a:ext>
                </a:extLst>
              </p:cNvPr>
              <p:cNvSpPr/>
              <p:nvPr/>
            </p:nvSpPr>
            <p:spPr>
              <a:xfrm>
                <a:off x="1960993" y="2541771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71A6381-387E-4988-8F42-CFB2EEFAABC3}"/>
                  </a:ext>
                </a:extLst>
              </p:cNvPr>
              <p:cNvSpPr/>
              <p:nvPr/>
            </p:nvSpPr>
            <p:spPr>
              <a:xfrm>
                <a:off x="2272982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B2839591-D0BB-4E2D-9430-DE8B1250AD98}"/>
                  </a:ext>
                </a:extLst>
              </p:cNvPr>
              <p:cNvSpPr/>
              <p:nvPr/>
            </p:nvSpPr>
            <p:spPr>
              <a:xfrm>
                <a:off x="2584971" y="2541770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777DBC14-8281-4091-A941-FE0A4ED5E3C0}"/>
                  </a:ext>
                </a:extLst>
              </p:cNvPr>
              <p:cNvSpPr/>
              <p:nvPr/>
            </p:nvSpPr>
            <p:spPr>
              <a:xfrm>
                <a:off x="1960993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30C1F3D3-7C05-4AC6-90DE-532073E45496}"/>
                  </a:ext>
                </a:extLst>
              </p:cNvPr>
              <p:cNvSpPr/>
              <p:nvPr/>
            </p:nvSpPr>
            <p:spPr>
              <a:xfrm>
                <a:off x="2272981" y="2974188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781A83A3-E814-44E7-BDF9-75C969673F64}"/>
                  </a:ext>
                </a:extLst>
              </p:cNvPr>
              <p:cNvSpPr/>
              <p:nvPr/>
            </p:nvSpPr>
            <p:spPr>
              <a:xfrm>
                <a:off x="2613777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D90EC2BC-39D0-44B7-9C28-3F7464E4EA1B}"/>
                  </a:ext>
                </a:extLst>
              </p:cNvPr>
              <p:cNvSpPr/>
              <p:nvPr/>
            </p:nvSpPr>
            <p:spPr>
              <a:xfrm>
                <a:off x="2954573" y="2974187"/>
                <a:ext cx="103909" cy="1039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384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0334C072-F03A-4929-BBD8-C0763E615E08}"/>
              </a:ext>
            </a:extLst>
          </p:cNvPr>
          <p:cNvSpPr/>
          <p:nvPr/>
        </p:nvSpPr>
        <p:spPr>
          <a:xfrm>
            <a:off x="1028854" y="1410869"/>
            <a:ext cx="3494496" cy="34803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9C0063-3AE3-4F0C-A7C3-C0AA0C9B0F1D}"/>
              </a:ext>
            </a:extLst>
          </p:cNvPr>
          <p:cNvSpPr/>
          <p:nvPr/>
        </p:nvSpPr>
        <p:spPr>
          <a:xfrm>
            <a:off x="1212645" y="1517072"/>
            <a:ext cx="987136" cy="9871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7E61403-F181-4132-8FE7-CBD20730CC3D}"/>
              </a:ext>
            </a:extLst>
          </p:cNvPr>
          <p:cNvSpPr/>
          <p:nvPr/>
        </p:nvSpPr>
        <p:spPr>
          <a:xfrm>
            <a:off x="3370708" y="1517072"/>
            <a:ext cx="987136" cy="9871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96DC714-EB49-4E66-990A-F4BF54CB9EA8}"/>
              </a:ext>
            </a:extLst>
          </p:cNvPr>
          <p:cNvSpPr/>
          <p:nvPr/>
        </p:nvSpPr>
        <p:spPr>
          <a:xfrm>
            <a:off x="2282534" y="1517072"/>
            <a:ext cx="987136" cy="9871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646E25-0562-407A-BB12-F32E16169C22}"/>
              </a:ext>
            </a:extLst>
          </p:cNvPr>
          <p:cNvSpPr/>
          <p:nvPr/>
        </p:nvSpPr>
        <p:spPr>
          <a:xfrm>
            <a:off x="1212645" y="2610411"/>
            <a:ext cx="987136" cy="9871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966F12E-6614-4932-A482-6543B06F0985}"/>
              </a:ext>
            </a:extLst>
          </p:cNvPr>
          <p:cNvSpPr/>
          <p:nvPr/>
        </p:nvSpPr>
        <p:spPr>
          <a:xfrm>
            <a:off x="3370708" y="2610411"/>
            <a:ext cx="987136" cy="9871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FCA47A8-7476-4EA8-AD07-894D1F3B5C5C}"/>
              </a:ext>
            </a:extLst>
          </p:cNvPr>
          <p:cNvSpPr/>
          <p:nvPr/>
        </p:nvSpPr>
        <p:spPr>
          <a:xfrm>
            <a:off x="2282534" y="2610411"/>
            <a:ext cx="987136" cy="9871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9A74845-07DA-45CB-BF94-AF3E8833CB57}"/>
              </a:ext>
            </a:extLst>
          </p:cNvPr>
          <p:cNvSpPr/>
          <p:nvPr/>
        </p:nvSpPr>
        <p:spPr>
          <a:xfrm>
            <a:off x="1212645" y="3750799"/>
            <a:ext cx="987136" cy="9871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2941DEA-82F4-402C-A1F5-9624A81BAD39}"/>
              </a:ext>
            </a:extLst>
          </p:cNvPr>
          <p:cNvSpPr/>
          <p:nvPr/>
        </p:nvSpPr>
        <p:spPr>
          <a:xfrm>
            <a:off x="3370708" y="3750799"/>
            <a:ext cx="987136" cy="9871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7CC4B23-F38C-45D2-99CA-2C0F60E21F2B}"/>
              </a:ext>
            </a:extLst>
          </p:cNvPr>
          <p:cNvSpPr/>
          <p:nvPr/>
        </p:nvSpPr>
        <p:spPr>
          <a:xfrm>
            <a:off x="2282534" y="3750799"/>
            <a:ext cx="987136" cy="9871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图案&#10;&#10;中度可信度描述已自动生成">
            <a:extLst>
              <a:ext uri="{FF2B5EF4-FFF2-40B4-BE49-F238E27FC236}">
                <a16:creationId xmlns:a16="http://schemas.microsoft.com/office/drawing/2014/main" id="{19BFA452-D858-4431-BA5E-04C890C5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4" y="1436105"/>
            <a:ext cx="3493311" cy="3493311"/>
          </a:xfrm>
          <a:prstGeom prst="rect">
            <a:avLst/>
          </a:prstGeom>
        </p:spPr>
      </p:pic>
      <p:pic>
        <p:nvPicPr>
          <p:cNvPr id="5" name="图片 4" descr="背景图案&#10;&#10;中度可信度描述已自动生成">
            <a:extLst>
              <a:ext uri="{FF2B5EF4-FFF2-40B4-BE49-F238E27FC236}">
                <a16:creationId xmlns:a16="http://schemas.microsoft.com/office/drawing/2014/main" id="{BC562A9F-08F7-4721-906A-74153D11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6000" y="1436104"/>
            <a:ext cx="3493311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3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66E605-AE9D-4409-B741-1AB5F068C21D}"/>
              </a:ext>
            </a:extLst>
          </p:cNvPr>
          <p:cNvGrpSpPr/>
          <p:nvPr/>
        </p:nvGrpSpPr>
        <p:grpSpPr>
          <a:xfrm>
            <a:off x="369196" y="1565014"/>
            <a:ext cx="3480319" cy="3480321"/>
            <a:chOff x="1898390" y="1545964"/>
            <a:chExt cx="3480319" cy="348032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470D20E-E690-425F-A41B-4E5DFF9A3C9A}"/>
                </a:ext>
              </a:extLst>
            </p:cNvPr>
            <p:cNvGrpSpPr/>
            <p:nvPr/>
          </p:nvGrpSpPr>
          <p:grpSpPr>
            <a:xfrm>
              <a:off x="1898390" y="1545964"/>
              <a:ext cx="3480319" cy="3480321"/>
              <a:chOff x="4355840" y="1688839"/>
              <a:chExt cx="3480319" cy="3480321"/>
            </a:xfrm>
            <a:effectLst>
              <a:outerShdw blurRad="215900" dist="50800" algn="ctr" rotWithShape="0">
                <a:srgbClr val="000000">
                  <a:alpha val="85000"/>
                </a:srgbClr>
              </a:outerShdw>
            </a:effectLst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A619D1-CDDC-41FC-9677-66A04431FC0B}"/>
                  </a:ext>
                </a:extLst>
              </p:cNvPr>
              <p:cNvSpPr/>
              <p:nvPr/>
            </p:nvSpPr>
            <p:spPr>
              <a:xfrm>
                <a:off x="4355840" y="1688840"/>
                <a:ext cx="3480319" cy="34803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0648A687-5488-43C2-B207-50776B348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840" y="1688840"/>
                <a:ext cx="3480319" cy="348031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2133749-9916-45DB-8A24-8AC21A41E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5840" y="1688840"/>
                <a:ext cx="3480319" cy="348032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CEE5A77-4FA1-40DC-A6C9-CA1011B2F5EA}"/>
                  </a:ext>
                </a:extLst>
              </p:cNvPr>
              <p:cNvCxnSpPr/>
              <p:nvPr/>
            </p:nvCxnSpPr>
            <p:spPr>
              <a:xfrm>
                <a:off x="4355840" y="1688840"/>
                <a:ext cx="1740159" cy="17401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741B815-6341-444F-96D8-EE707BF23D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1688839"/>
                <a:ext cx="1740160" cy="174016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6EB1206-06F8-4FD7-AA49-ACC333BCC18E}"/>
                  </a:ext>
                </a:extLst>
              </p:cNvPr>
              <p:cNvCxnSpPr/>
              <p:nvPr/>
            </p:nvCxnSpPr>
            <p:spPr>
              <a:xfrm>
                <a:off x="6095999" y="3428999"/>
                <a:ext cx="1740159" cy="174015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99902A-2608-40EC-BD1D-984AE210DD51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75" y="1545964"/>
              <a:ext cx="0" cy="682886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CE2FCEC-F4A1-4868-8C7F-44BE608F2B15}"/>
              </a:ext>
            </a:extLst>
          </p:cNvPr>
          <p:cNvGrpSpPr/>
          <p:nvPr/>
        </p:nvGrpSpPr>
        <p:grpSpPr>
          <a:xfrm rot="5400000">
            <a:off x="8342486" y="1565016"/>
            <a:ext cx="3480319" cy="3480321"/>
            <a:chOff x="1898390" y="1545964"/>
            <a:chExt cx="3480319" cy="348032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FEA77D0-69E1-450E-82EC-858675F034BD}"/>
                </a:ext>
              </a:extLst>
            </p:cNvPr>
            <p:cNvGrpSpPr/>
            <p:nvPr/>
          </p:nvGrpSpPr>
          <p:grpSpPr>
            <a:xfrm>
              <a:off x="1898390" y="1545964"/>
              <a:ext cx="3480319" cy="3480321"/>
              <a:chOff x="4355840" y="1688839"/>
              <a:chExt cx="3480319" cy="3480321"/>
            </a:xfrm>
            <a:effectLst>
              <a:outerShdw blurRad="215900" dist="50800" algn="ctr" rotWithShape="0">
                <a:srgbClr val="000000">
                  <a:alpha val="85000"/>
                </a:srgbClr>
              </a:outerShdw>
            </a:effectLst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43B3EDD-D4CC-4208-8248-9B789251985C}"/>
                  </a:ext>
                </a:extLst>
              </p:cNvPr>
              <p:cNvSpPr/>
              <p:nvPr/>
            </p:nvSpPr>
            <p:spPr>
              <a:xfrm>
                <a:off x="4355840" y="1688840"/>
                <a:ext cx="3480319" cy="34803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721281C7-0508-4F1E-BAF0-5B4F68D96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840" y="1688840"/>
                <a:ext cx="3480319" cy="348031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1D76223-6123-47EB-BE44-CF4095BA9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5840" y="1688840"/>
                <a:ext cx="3480319" cy="348032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266F002-4F4B-488B-B9D5-53DE7F5768B6}"/>
                  </a:ext>
                </a:extLst>
              </p:cNvPr>
              <p:cNvCxnSpPr/>
              <p:nvPr/>
            </p:nvCxnSpPr>
            <p:spPr>
              <a:xfrm>
                <a:off x="4355840" y="1688840"/>
                <a:ext cx="1740159" cy="17401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FC30B9ED-E619-4B18-907D-09C3EB0E36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1688839"/>
                <a:ext cx="1740160" cy="174016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02FB845-DAD2-4BDA-9658-2712355FF46D}"/>
                  </a:ext>
                </a:extLst>
              </p:cNvPr>
              <p:cNvCxnSpPr/>
              <p:nvPr/>
            </p:nvCxnSpPr>
            <p:spPr>
              <a:xfrm>
                <a:off x="6095999" y="3428999"/>
                <a:ext cx="1740159" cy="174015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9EAAE4-693E-490D-8FC5-A99AA7D5722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75" y="1545964"/>
              <a:ext cx="0" cy="682886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8534B9-A533-4353-8DF8-FBF36E7C44B2}"/>
              </a:ext>
            </a:extLst>
          </p:cNvPr>
          <p:cNvGrpSpPr/>
          <p:nvPr/>
        </p:nvGrpSpPr>
        <p:grpSpPr>
          <a:xfrm>
            <a:off x="4355840" y="1565017"/>
            <a:ext cx="3480320" cy="3480320"/>
            <a:chOff x="4398312" y="1565017"/>
            <a:chExt cx="3480320" cy="3480320"/>
          </a:xfrm>
          <a:effectLst>
            <a:outerShdw blurRad="177800" dist="50800" algn="ctr" rotWithShape="0">
              <a:srgbClr val="000000">
                <a:alpha val="91000"/>
              </a:srgbClr>
            </a:outerShdw>
          </a:effectLst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5C4BD34-0215-462E-AF88-3C8FCD62780E}"/>
                </a:ext>
              </a:extLst>
            </p:cNvPr>
            <p:cNvSpPr/>
            <p:nvPr/>
          </p:nvSpPr>
          <p:spPr>
            <a:xfrm>
              <a:off x="4398313" y="1565017"/>
              <a:ext cx="3480319" cy="34803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DF16ED9-ED23-44C0-A6A3-CF12EBEF31B3}"/>
                </a:ext>
              </a:extLst>
            </p:cNvPr>
            <p:cNvCxnSpPr>
              <a:cxnSpLocks/>
            </p:cNvCxnSpPr>
            <p:nvPr/>
          </p:nvCxnSpPr>
          <p:spPr>
            <a:xfrm>
              <a:off x="4398313" y="1565017"/>
              <a:ext cx="3480319" cy="348031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7F36EE3-7D3D-4C62-BD26-DC79C0BA2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8313" y="1565017"/>
              <a:ext cx="3480319" cy="348032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DCFAE13-4A46-4E2B-B71A-5FB257A394FD}"/>
                </a:ext>
              </a:extLst>
            </p:cNvPr>
            <p:cNvCxnSpPr/>
            <p:nvPr/>
          </p:nvCxnSpPr>
          <p:spPr>
            <a:xfrm>
              <a:off x="4398313" y="1565017"/>
              <a:ext cx="1740159" cy="174015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8C0238B-8E34-4557-BEFE-98AA2C1E8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312" y="3305175"/>
              <a:ext cx="1740160" cy="174016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48F0431-3B16-44A0-B735-040E0323095E}"/>
                </a:ext>
              </a:extLst>
            </p:cNvPr>
            <p:cNvCxnSpPr/>
            <p:nvPr/>
          </p:nvCxnSpPr>
          <p:spPr>
            <a:xfrm>
              <a:off x="6138472" y="3305176"/>
              <a:ext cx="1740159" cy="1740159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>
                <a:srgbClr val="FF00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504D5B-B3B1-4C31-905A-5ADF6AD1541F}"/>
                </a:ext>
              </a:extLst>
            </p:cNvPr>
            <p:cNvCxnSpPr>
              <a:cxnSpLocks/>
            </p:cNvCxnSpPr>
            <p:nvPr/>
          </p:nvCxnSpPr>
          <p:spPr>
            <a:xfrm>
              <a:off x="4398313" y="2247902"/>
              <a:ext cx="682885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EA7DA2-ECE0-413C-8450-5E32E6C619B6}"/>
              </a:ext>
            </a:extLst>
          </p:cNvPr>
          <p:cNvCxnSpPr/>
          <p:nvPr/>
        </p:nvCxnSpPr>
        <p:spPr>
          <a:xfrm>
            <a:off x="5038726" y="322118"/>
            <a:ext cx="655492" cy="6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C1D4DD-5723-4992-9AC0-FDA51E888EBF}"/>
              </a:ext>
            </a:extLst>
          </p:cNvPr>
          <p:cNvSpPr txBox="1"/>
          <p:nvPr/>
        </p:nvSpPr>
        <p:spPr>
          <a:xfrm>
            <a:off x="5620326" y="381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对角线对称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3D7338F-BE42-4134-BD10-F727C1394711}"/>
              </a:ext>
            </a:extLst>
          </p:cNvPr>
          <p:cNvCxnSpPr>
            <a:cxnSpLocks/>
          </p:cNvCxnSpPr>
          <p:nvPr/>
        </p:nvCxnSpPr>
        <p:spPr>
          <a:xfrm>
            <a:off x="9331036" y="197427"/>
            <a:ext cx="0" cy="73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585F690-689D-49E7-A14C-E52339D7D8DD}"/>
              </a:ext>
            </a:extLst>
          </p:cNvPr>
          <p:cNvSpPr txBox="1"/>
          <p:nvPr/>
        </p:nvSpPr>
        <p:spPr>
          <a:xfrm>
            <a:off x="9596580" y="381185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左右对称</a:t>
            </a:r>
          </a:p>
        </p:txBody>
      </p:sp>
    </p:spTree>
    <p:extLst>
      <p:ext uri="{BB962C8B-B14F-4D97-AF65-F5344CB8AC3E}">
        <p14:creationId xmlns:p14="http://schemas.microsoft.com/office/powerpoint/2010/main" val="39284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66E605-AE9D-4409-B741-1AB5F068C21D}"/>
              </a:ext>
            </a:extLst>
          </p:cNvPr>
          <p:cNvGrpSpPr/>
          <p:nvPr/>
        </p:nvGrpSpPr>
        <p:grpSpPr>
          <a:xfrm>
            <a:off x="369196" y="1565014"/>
            <a:ext cx="3480319" cy="3480321"/>
            <a:chOff x="1898390" y="1545964"/>
            <a:chExt cx="3480319" cy="348032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470D20E-E690-425F-A41B-4E5DFF9A3C9A}"/>
                </a:ext>
              </a:extLst>
            </p:cNvPr>
            <p:cNvGrpSpPr/>
            <p:nvPr/>
          </p:nvGrpSpPr>
          <p:grpSpPr>
            <a:xfrm>
              <a:off x="1898390" y="1545964"/>
              <a:ext cx="3480319" cy="3480321"/>
              <a:chOff x="4355840" y="1688839"/>
              <a:chExt cx="3480319" cy="3480321"/>
            </a:xfrm>
            <a:effectLst>
              <a:outerShdw blurRad="215900" dist="50800" algn="ctr" rotWithShape="0">
                <a:srgbClr val="000000">
                  <a:alpha val="85000"/>
                </a:srgbClr>
              </a:outerShdw>
            </a:effectLst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A619D1-CDDC-41FC-9677-66A04431FC0B}"/>
                  </a:ext>
                </a:extLst>
              </p:cNvPr>
              <p:cNvSpPr/>
              <p:nvPr/>
            </p:nvSpPr>
            <p:spPr>
              <a:xfrm>
                <a:off x="4355840" y="1688840"/>
                <a:ext cx="3480319" cy="34803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0648A687-5488-43C2-B207-50776B348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840" y="1688840"/>
                <a:ext cx="3480319" cy="348031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2133749-9916-45DB-8A24-8AC21A41E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5840" y="1688840"/>
                <a:ext cx="3480319" cy="348032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CEE5A77-4FA1-40DC-A6C9-CA1011B2F5EA}"/>
                  </a:ext>
                </a:extLst>
              </p:cNvPr>
              <p:cNvCxnSpPr/>
              <p:nvPr/>
            </p:nvCxnSpPr>
            <p:spPr>
              <a:xfrm>
                <a:off x="4355840" y="1688840"/>
                <a:ext cx="1740159" cy="17401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741B815-6341-444F-96D8-EE707BF23D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1688839"/>
                <a:ext cx="1740160" cy="174016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6EB1206-06F8-4FD7-AA49-ACC333BCC18E}"/>
                  </a:ext>
                </a:extLst>
              </p:cNvPr>
              <p:cNvCxnSpPr/>
              <p:nvPr/>
            </p:nvCxnSpPr>
            <p:spPr>
              <a:xfrm>
                <a:off x="6095999" y="3428999"/>
                <a:ext cx="1740159" cy="174015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99902A-2608-40EC-BD1D-984AE210DD51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75" y="1545964"/>
              <a:ext cx="0" cy="682886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CE2FCEC-F4A1-4868-8C7F-44BE608F2B15}"/>
              </a:ext>
            </a:extLst>
          </p:cNvPr>
          <p:cNvGrpSpPr/>
          <p:nvPr/>
        </p:nvGrpSpPr>
        <p:grpSpPr>
          <a:xfrm rot="5400000">
            <a:off x="8342486" y="1565016"/>
            <a:ext cx="3480319" cy="3480321"/>
            <a:chOff x="1898390" y="1545964"/>
            <a:chExt cx="3480319" cy="348032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FEA77D0-69E1-450E-82EC-858675F034BD}"/>
                </a:ext>
              </a:extLst>
            </p:cNvPr>
            <p:cNvGrpSpPr/>
            <p:nvPr/>
          </p:nvGrpSpPr>
          <p:grpSpPr>
            <a:xfrm>
              <a:off x="1898390" y="1545964"/>
              <a:ext cx="3480319" cy="3480321"/>
              <a:chOff x="4355840" y="1688839"/>
              <a:chExt cx="3480319" cy="3480321"/>
            </a:xfrm>
            <a:effectLst>
              <a:outerShdw blurRad="215900" dist="50800" algn="ctr" rotWithShape="0">
                <a:srgbClr val="000000">
                  <a:alpha val="85000"/>
                </a:srgbClr>
              </a:outerShdw>
            </a:effectLst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43B3EDD-D4CC-4208-8248-9B789251985C}"/>
                  </a:ext>
                </a:extLst>
              </p:cNvPr>
              <p:cNvSpPr/>
              <p:nvPr/>
            </p:nvSpPr>
            <p:spPr>
              <a:xfrm>
                <a:off x="4355840" y="1688840"/>
                <a:ext cx="3480319" cy="34803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721281C7-0508-4F1E-BAF0-5B4F68D96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840" y="1688840"/>
                <a:ext cx="3480319" cy="348031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1D76223-6123-47EB-BE44-CF4095BA9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5840" y="1688840"/>
                <a:ext cx="3480319" cy="348032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266F002-4F4B-488B-B9D5-53DE7F5768B6}"/>
                  </a:ext>
                </a:extLst>
              </p:cNvPr>
              <p:cNvCxnSpPr/>
              <p:nvPr/>
            </p:nvCxnSpPr>
            <p:spPr>
              <a:xfrm>
                <a:off x="4355840" y="1688840"/>
                <a:ext cx="1740159" cy="17401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FC30B9ED-E619-4B18-907D-09C3EB0E36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1688839"/>
                <a:ext cx="1740160" cy="174016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02FB845-DAD2-4BDA-9658-2712355FF46D}"/>
                  </a:ext>
                </a:extLst>
              </p:cNvPr>
              <p:cNvCxnSpPr/>
              <p:nvPr/>
            </p:nvCxnSpPr>
            <p:spPr>
              <a:xfrm>
                <a:off x="6095999" y="3428999"/>
                <a:ext cx="1740159" cy="174015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9EAAE4-693E-490D-8FC5-A99AA7D5722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75" y="1545964"/>
              <a:ext cx="0" cy="682886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EA7DA2-ECE0-413C-8450-5E32E6C619B6}"/>
              </a:ext>
            </a:extLst>
          </p:cNvPr>
          <p:cNvCxnSpPr/>
          <p:nvPr/>
        </p:nvCxnSpPr>
        <p:spPr>
          <a:xfrm>
            <a:off x="5038726" y="322118"/>
            <a:ext cx="655492" cy="6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C1D4DD-5723-4992-9AC0-FDA51E888EBF}"/>
              </a:ext>
            </a:extLst>
          </p:cNvPr>
          <p:cNvSpPr txBox="1"/>
          <p:nvPr/>
        </p:nvSpPr>
        <p:spPr>
          <a:xfrm>
            <a:off x="5620326" y="381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对角线对称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3D7338F-BE42-4134-BD10-F727C1394711}"/>
              </a:ext>
            </a:extLst>
          </p:cNvPr>
          <p:cNvCxnSpPr>
            <a:cxnSpLocks/>
          </p:cNvCxnSpPr>
          <p:nvPr/>
        </p:nvCxnSpPr>
        <p:spPr>
          <a:xfrm>
            <a:off x="9331036" y="197427"/>
            <a:ext cx="0" cy="73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585F690-689D-49E7-A14C-E52339D7D8DD}"/>
              </a:ext>
            </a:extLst>
          </p:cNvPr>
          <p:cNvSpPr txBox="1"/>
          <p:nvPr/>
        </p:nvSpPr>
        <p:spPr>
          <a:xfrm>
            <a:off x="9596580" y="381185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左右对称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4D5B708-3366-4DF9-8DC0-F554C29E0C50}"/>
              </a:ext>
            </a:extLst>
          </p:cNvPr>
          <p:cNvGrpSpPr/>
          <p:nvPr/>
        </p:nvGrpSpPr>
        <p:grpSpPr>
          <a:xfrm>
            <a:off x="4355839" y="1565014"/>
            <a:ext cx="3480320" cy="3480321"/>
            <a:chOff x="1898389" y="1545964"/>
            <a:chExt cx="3480320" cy="348032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2CE9BD7-D4E8-4DCE-9BCE-F29B5547FBC8}"/>
                </a:ext>
              </a:extLst>
            </p:cNvPr>
            <p:cNvGrpSpPr/>
            <p:nvPr/>
          </p:nvGrpSpPr>
          <p:grpSpPr>
            <a:xfrm>
              <a:off x="1898389" y="1545965"/>
              <a:ext cx="3480320" cy="3480320"/>
              <a:chOff x="4355839" y="1688840"/>
              <a:chExt cx="3480320" cy="3480320"/>
            </a:xfrm>
            <a:effectLst>
              <a:outerShdw blurRad="215900" dist="50800" algn="ctr" rotWithShape="0">
                <a:srgbClr val="000000">
                  <a:alpha val="85000"/>
                </a:srgbClr>
              </a:outerShdw>
            </a:effectLst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7B8B7C3-C697-4995-9759-F396DE9C34DD}"/>
                  </a:ext>
                </a:extLst>
              </p:cNvPr>
              <p:cNvSpPr/>
              <p:nvPr/>
            </p:nvSpPr>
            <p:spPr>
              <a:xfrm>
                <a:off x="4355840" y="1688840"/>
                <a:ext cx="3480319" cy="34803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DF92D2B-884A-4815-B682-95B40AF39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840" y="1688840"/>
                <a:ext cx="3480319" cy="348031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AA25553-16FB-4DED-9A1B-1E35EDAE09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5840" y="1688840"/>
                <a:ext cx="3480319" cy="348032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B7DE50C1-D3D9-48CF-8922-1A89A99D559F}"/>
                  </a:ext>
                </a:extLst>
              </p:cNvPr>
              <p:cNvCxnSpPr/>
              <p:nvPr/>
            </p:nvCxnSpPr>
            <p:spPr>
              <a:xfrm>
                <a:off x="4355840" y="1688840"/>
                <a:ext cx="1740159" cy="17401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D929912-972F-42B3-8698-885ED3EA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5839" y="3428998"/>
                <a:ext cx="1740160" cy="174016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72898B-2680-421B-A778-3365030F685F}"/>
                  </a:ext>
                </a:extLst>
              </p:cNvPr>
              <p:cNvCxnSpPr/>
              <p:nvPr/>
            </p:nvCxnSpPr>
            <p:spPr>
              <a:xfrm>
                <a:off x="6095999" y="3428999"/>
                <a:ext cx="1740159" cy="174015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>
                <a:glow>
                  <a:srgbClr val="FF0000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D590D6F-388B-4F27-A2D6-15D06FB00FFF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75" y="1545964"/>
              <a:ext cx="0" cy="682886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312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6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涵</dc:creator>
  <cp:lastModifiedBy>涵</cp:lastModifiedBy>
  <cp:revision>13</cp:revision>
  <dcterms:created xsi:type="dcterms:W3CDTF">2021-02-02T07:41:38Z</dcterms:created>
  <dcterms:modified xsi:type="dcterms:W3CDTF">2021-02-03T00:31:07Z</dcterms:modified>
</cp:coreProperties>
</file>