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6C653-1541-4B94-B1F4-960DF2DE3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CB249E-B8F1-46B8-B5B5-5C9E597B8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6E88A-7136-41AC-978B-1F09B5D2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71AC4-1C66-4D73-9202-7BD3133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E8DC6-6FA1-4F38-80BF-78D936AA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69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358F4-C6DD-4F90-99C9-2A8A0E1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F7849F-BA8E-48C2-9329-96EB6B71F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C31BB-FBF9-4DB1-9A16-78F80C4E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3924F-C839-4AA7-9C9A-68332F44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3C1C3-4DEB-49E5-8354-54348470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17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9579C2-F483-4455-8C7B-9F2FB93EF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804143-35B5-4954-B9FA-CAAF32D7A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BB29C-5248-41B5-9F9C-54D579C0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F36E3-E6E6-492C-9677-CB422B26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3C39C-74F0-4D36-8201-79C35A90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5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007E6-4805-4CDD-B643-DA53DCFB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489C9-A9AA-42A6-9B1D-14C6CB339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324E1-24B6-4748-A53B-A1059B8C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36A34-125B-41F7-BC4B-6F32249E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C98C3-7E74-4A7B-9466-60B97CC0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9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55216-5EE3-4610-96CD-3731DD88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2A7BB-A0B7-4963-B91D-99651F7B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18322-DE58-42C9-9DFE-2152F6B3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E1853-BF1C-47CE-88F7-7130D664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EBEEB1-E097-41E1-850D-EBD5E182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66B67-A383-4671-890B-7E78F8CC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C9753-43F1-4438-8C49-EDF26160A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560062-394C-4C7E-B537-D8762F796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8ABA9-1B5D-4306-BA14-3CEA6D73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EB7E0-F515-435B-AB23-7E5D7F2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DDED1C-D823-4065-B39C-8CA62DC9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60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BCF0-0CC1-4F6A-A307-0764F183C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4B8C7-5A67-4260-A381-A2770DB4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AB12CD-B6A1-4773-A968-1F38EB3D7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035DBE-65AE-41F5-BB60-D73B254B9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05E522-2F8F-4274-AB51-3D3CCAC37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31A5B6-1F3A-47AB-90CC-AFC9BAD5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B6CFD-7444-4AA2-AC92-D7128ABF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DABB61-DB2D-4504-81D8-5257A746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63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6DB26-A5CF-49A4-9320-2476FD25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1CF6E3-6478-4CFC-887E-9844BFAF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88A23B-D9D5-4645-A304-42637EF0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4E996-1BDD-4F6F-99D7-5858845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49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A5D1DF-2101-4763-B221-646E683B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151DBE-1D11-49B6-877C-07B5F79C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CF071-61AB-4A9B-A59B-079EE687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9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80BD-8A28-43C8-A0C1-8694DD9A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79D44-290E-4EFB-8FF8-BB3F1DA6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91DD37-4709-4EDC-B4DF-3F4C30554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C765E-C8CC-4CFB-BE39-9172DB4B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0D9962-30CD-4633-8BF2-3415E84D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05696-B4DD-4E87-94BF-54696A04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F791-A07D-4FD0-A477-75E7E21D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EF1A5F-6D97-49FD-8569-1FBF5E1F8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60C582-4D7D-480A-A1D1-9F4F54B7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E6269A-AF92-4AC6-9D72-C026C27D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B37FAB-AFF1-4FD1-8830-7F57480E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0CCD8A-3195-43C0-8B17-94C8DBA2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EAF28B-4642-4A1C-99CB-C0C190E9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37B29-3EDF-4A8A-879D-09D21404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7BE89-C2AD-4B20-9061-3D5DEF100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6E43-9B8D-4802-90AA-3D12E2DEEAEA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9BDF7-730B-4EF5-825F-19C900E88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2021F-1C26-4224-A216-9000A52D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DEA1-E073-4FE7-9364-CB64381B9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7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7C5B6ED-71F2-4E4B-9A76-9ED81E848341}"/>
              </a:ext>
            </a:extLst>
          </p:cNvPr>
          <p:cNvSpPr/>
          <p:nvPr/>
        </p:nvSpPr>
        <p:spPr>
          <a:xfrm>
            <a:off x="2137569" y="1124622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1</a:t>
            </a:r>
            <a:endParaRPr lang="zh-CN" altLang="en-US" sz="32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5A606B0-F39A-49CC-966A-47C35017ED3C}"/>
              </a:ext>
            </a:extLst>
          </p:cNvPr>
          <p:cNvSpPr/>
          <p:nvPr/>
        </p:nvSpPr>
        <p:spPr>
          <a:xfrm>
            <a:off x="4488026" y="1117763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2</a:t>
            </a:r>
            <a:endParaRPr lang="zh-CN" altLang="en-US" sz="32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E47EA5C-3C3A-4D57-A3A6-2CDB61241618}"/>
              </a:ext>
            </a:extLst>
          </p:cNvPr>
          <p:cNvSpPr/>
          <p:nvPr/>
        </p:nvSpPr>
        <p:spPr>
          <a:xfrm>
            <a:off x="6383870" y="1124626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  <a:endParaRPr lang="zh-CN" altLang="en-US" sz="32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7E7D2A0-65E9-4A3D-B90F-86EE739A5DA3}"/>
              </a:ext>
            </a:extLst>
          </p:cNvPr>
          <p:cNvSpPr/>
          <p:nvPr/>
        </p:nvSpPr>
        <p:spPr>
          <a:xfrm>
            <a:off x="5401792" y="107590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null</a:t>
            </a:r>
            <a:endParaRPr lang="zh-CN" altLang="en-US" sz="800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31467A-044A-4F11-A7C3-1950A0045682}"/>
              </a:ext>
            </a:extLst>
          </p:cNvPr>
          <p:cNvSpPr/>
          <p:nvPr/>
        </p:nvSpPr>
        <p:spPr>
          <a:xfrm>
            <a:off x="8907341" y="1124622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null</a:t>
            </a:r>
            <a:endParaRPr lang="zh-CN" altLang="en-US" sz="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4B85FFD-8926-4B8F-A0AE-30568F0C5E41}"/>
              </a:ext>
            </a:extLst>
          </p:cNvPr>
          <p:cNvSpPr/>
          <p:nvPr/>
        </p:nvSpPr>
        <p:spPr>
          <a:xfrm>
            <a:off x="1132116" y="2221886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2</a:t>
            </a:r>
            <a:endParaRPr lang="zh-CN" altLang="en-US" sz="3200" b="1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DD47BA6-034B-4BDE-84C9-817E2E87E1DE}"/>
              </a:ext>
            </a:extLst>
          </p:cNvPr>
          <p:cNvSpPr/>
          <p:nvPr/>
        </p:nvSpPr>
        <p:spPr>
          <a:xfrm>
            <a:off x="6410910" y="1124622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  <a:endParaRPr lang="zh-CN" altLang="en-US" sz="3200" b="1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83C4DE2-C126-4C7E-B9D1-8D1B7E94C052}"/>
              </a:ext>
            </a:extLst>
          </p:cNvPr>
          <p:cNvSpPr/>
          <p:nvPr/>
        </p:nvSpPr>
        <p:spPr>
          <a:xfrm>
            <a:off x="2137569" y="2221885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/>
              <a:t>3</a:t>
            </a:r>
            <a:endParaRPr lang="zh-CN" altLang="en-US" sz="3200" b="1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EA949C3-3D15-4863-9B67-EC59B4ED04FB}"/>
              </a:ext>
            </a:extLst>
          </p:cNvPr>
          <p:cNvSpPr/>
          <p:nvPr/>
        </p:nvSpPr>
        <p:spPr>
          <a:xfrm>
            <a:off x="3143022" y="2221885"/>
            <a:ext cx="573545" cy="57354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/>
              <a:t>null</a:t>
            </a:r>
            <a:endParaRPr lang="zh-CN" altLang="en-US" sz="800" b="1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70B83CC-AE09-4572-8461-A75A6FA37A39}"/>
              </a:ext>
            </a:extLst>
          </p:cNvPr>
          <p:cNvSpPr/>
          <p:nvPr/>
        </p:nvSpPr>
        <p:spPr>
          <a:xfrm>
            <a:off x="583923" y="3264360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C7D7D58-4C7D-4719-BB4A-D5290248FD9C}"/>
              </a:ext>
            </a:extLst>
          </p:cNvPr>
          <p:cNvSpPr/>
          <p:nvPr/>
        </p:nvSpPr>
        <p:spPr>
          <a:xfrm>
            <a:off x="1303090" y="3264360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18098E4-5452-40B3-B52D-F89BBE14968B}"/>
              </a:ext>
            </a:extLst>
          </p:cNvPr>
          <p:cNvSpPr/>
          <p:nvPr/>
        </p:nvSpPr>
        <p:spPr>
          <a:xfrm>
            <a:off x="1936283" y="3301683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2BF9159-B687-4C83-8736-A4E2A4894E1F}"/>
              </a:ext>
            </a:extLst>
          </p:cNvPr>
          <p:cNvSpPr/>
          <p:nvPr/>
        </p:nvSpPr>
        <p:spPr>
          <a:xfrm>
            <a:off x="2509828" y="3301682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F002CDF-569D-4B1C-A807-4B80C921480D}"/>
              </a:ext>
            </a:extLst>
          </p:cNvPr>
          <p:cNvSpPr/>
          <p:nvPr/>
        </p:nvSpPr>
        <p:spPr>
          <a:xfrm>
            <a:off x="3288643" y="3264360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3</a:t>
            </a:r>
            <a:endParaRPr lang="zh-CN" altLang="en-US" sz="2000" b="1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08DDB97-1721-4B1E-B1B4-9F460E4A6867}"/>
              </a:ext>
            </a:extLst>
          </p:cNvPr>
          <p:cNvSpPr/>
          <p:nvPr/>
        </p:nvSpPr>
        <p:spPr>
          <a:xfrm>
            <a:off x="1932298" y="3301682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AF78486-8F7E-4DC8-A188-ED882E67C0B9}"/>
              </a:ext>
            </a:extLst>
          </p:cNvPr>
          <p:cNvSpPr/>
          <p:nvPr/>
        </p:nvSpPr>
        <p:spPr>
          <a:xfrm>
            <a:off x="3716567" y="3264360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65DAF2A-77EF-446E-B7DC-FB303FD75A8F}"/>
              </a:ext>
            </a:extLst>
          </p:cNvPr>
          <p:cNvSpPr/>
          <p:nvPr/>
        </p:nvSpPr>
        <p:spPr>
          <a:xfrm>
            <a:off x="4286740" y="3227714"/>
            <a:ext cx="402571" cy="40257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85037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1B721C-4B5E-4F7C-B347-B04E89E4B237}"/>
              </a:ext>
            </a:extLst>
          </p:cNvPr>
          <p:cNvSpPr txBox="1"/>
          <p:nvPr/>
        </p:nvSpPr>
        <p:spPr>
          <a:xfrm>
            <a:off x="5753877" y="298580"/>
            <a:ext cx="2621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n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C01E0A-E9F9-4A3E-ABD5-B038CC4575DA}"/>
              </a:ext>
            </a:extLst>
          </p:cNvPr>
          <p:cNvSpPr txBox="1"/>
          <p:nvPr/>
        </p:nvSpPr>
        <p:spPr>
          <a:xfrm>
            <a:off x="2869161" y="985152"/>
            <a:ext cx="244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1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FBE2DFD-43B1-4137-9617-C1BE1C4F0AA0}"/>
              </a:ext>
            </a:extLst>
          </p:cNvPr>
          <p:cNvSpPr txBox="1"/>
          <p:nvPr/>
        </p:nvSpPr>
        <p:spPr>
          <a:xfrm>
            <a:off x="4678522" y="985152"/>
            <a:ext cx="31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2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4351DE-245E-4F33-86B7-31CE5D69ABBE}"/>
              </a:ext>
            </a:extLst>
          </p:cNvPr>
          <p:cNvSpPr txBox="1"/>
          <p:nvPr/>
        </p:nvSpPr>
        <p:spPr>
          <a:xfrm>
            <a:off x="6487883" y="985152"/>
            <a:ext cx="2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3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E226C00-B153-4BE2-8226-D7E13469784A}"/>
              </a:ext>
            </a:extLst>
          </p:cNvPr>
          <p:cNvSpPr txBox="1"/>
          <p:nvPr/>
        </p:nvSpPr>
        <p:spPr>
          <a:xfrm>
            <a:off x="7455157" y="985152"/>
            <a:ext cx="2391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n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2DF7107-4F57-439D-BF61-F6FF1D403519}"/>
              </a:ext>
            </a:extLst>
          </p:cNvPr>
          <p:cNvSpPr txBox="1"/>
          <p:nvPr/>
        </p:nvSpPr>
        <p:spPr>
          <a:xfrm>
            <a:off x="1539545" y="1828017"/>
            <a:ext cx="31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2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D54585D-AA66-4477-934A-3E547EA92FB7}"/>
              </a:ext>
            </a:extLst>
          </p:cNvPr>
          <p:cNvSpPr txBox="1"/>
          <p:nvPr/>
        </p:nvSpPr>
        <p:spPr>
          <a:xfrm>
            <a:off x="2869161" y="1828017"/>
            <a:ext cx="31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3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A2211CD-DB40-46B7-B5C5-E1712A0CFD83}"/>
              </a:ext>
            </a:extLst>
          </p:cNvPr>
          <p:cNvSpPr txBox="1"/>
          <p:nvPr/>
        </p:nvSpPr>
        <p:spPr>
          <a:xfrm>
            <a:off x="3455436" y="1828017"/>
            <a:ext cx="311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n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0CEC988-09D3-44CE-ADCE-8156185D8C6E}"/>
              </a:ext>
            </a:extLst>
          </p:cNvPr>
          <p:cNvSpPr txBox="1"/>
          <p:nvPr/>
        </p:nvSpPr>
        <p:spPr>
          <a:xfrm>
            <a:off x="1293832" y="2372303"/>
            <a:ext cx="31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3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A8D49B2-3D31-48D9-843C-AD452F1E7494}"/>
              </a:ext>
            </a:extLst>
          </p:cNvPr>
          <p:cNvSpPr txBox="1"/>
          <p:nvPr/>
        </p:nvSpPr>
        <p:spPr>
          <a:xfrm>
            <a:off x="1850568" y="2372303"/>
            <a:ext cx="311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>
                <a:latin typeface="Cavolini" panose="020B0502040204020203" pitchFamily="66" charset="0"/>
                <a:cs typeface="Cavolini" panose="020B0502040204020203" pitchFamily="66" charset="0"/>
              </a:rPr>
              <a:t>n</a:t>
            </a:r>
            <a:endParaRPr lang="zh-CN" altLang="en-US" sz="1000" b="1"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1377D92-81E3-4CE2-9EEB-5781EB7E6C2D}"/>
              </a:ext>
            </a:extLst>
          </p:cNvPr>
          <p:cNvCxnSpPr>
            <a:cxnSpLocks/>
            <a:stCxn id="2" idx="2"/>
            <a:endCxn id="27" idx="0"/>
          </p:cNvCxnSpPr>
          <p:nvPr/>
        </p:nvCxnSpPr>
        <p:spPr>
          <a:xfrm flipH="1">
            <a:off x="2991601" y="544801"/>
            <a:ext cx="2893333" cy="44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BD642A52-79E9-4972-8413-6A01E259FF96}"/>
              </a:ext>
            </a:extLst>
          </p:cNvPr>
          <p:cNvCxnSpPr>
            <a:cxnSpLocks/>
            <a:stCxn id="2" idx="2"/>
            <a:endCxn id="28" idx="0"/>
          </p:cNvCxnSpPr>
          <p:nvPr/>
        </p:nvCxnSpPr>
        <p:spPr>
          <a:xfrm flipH="1">
            <a:off x="4834033" y="544801"/>
            <a:ext cx="1050901" cy="44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E910BAC-410B-4690-9AD4-F020CF45A4B7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5884934" y="544801"/>
            <a:ext cx="722518" cy="44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FF72E46-FD77-42D9-B020-E32AFBFB25D8}"/>
              </a:ext>
            </a:extLst>
          </p:cNvPr>
          <p:cNvCxnSpPr>
            <a:cxnSpLocks/>
            <a:stCxn id="2" idx="2"/>
            <a:endCxn id="30" idx="0"/>
          </p:cNvCxnSpPr>
          <p:nvPr/>
        </p:nvCxnSpPr>
        <p:spPr>
          <a:xfrm>
            <a:off x="5884934" y="544801"/>
            <a:ext cx="1689792" cy="440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196AD99-14D5-43D6-AAA6-C730A27F82CE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flipH="1">
            <a:off x="1695056" y="1231373"/>
            <a:ext cx="1296545" cy="5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543FDD2-A102-4A27-B5AF-E9FFE76B4D74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flipH="1" flipV="1">
            <a:off x="2991601" y="1231373"/>
            <a:ext cx="33071" cy="5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72EC8CE-853B-408B-8FE1-2AF0999B4BE3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flipH="1" flipV="1">
            <a:off x="2991601" y="1231373"/>
            <a:ext cx="619347" cy="596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2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钟表的特写&#10;&#10;中度可信度描述已自动生成">
            <a:extLst>
              <a:ext uri="{FF2B5EF4-FFF2-40B4-BE49-F238E27FC236}">
                <a16:creationId xmlns:a16="http://schemas.microsoft.com/office/drawing/2014/main" id="{6145C135-A22A-47E9-A41E-24FBEFDAE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499"/>
            <a:ext cx="5442353" cy="5189002"/>
          </a:xfrm>
          <a:prstGeom prst="rect">
            <a:avLst/>
          </a:prstGeom>
        </p:spPr>
      </p:pic>
      <p:sp>
        <p:nvSpPr>
          <p:cNvPr id="9" name="图文框 8">
            <a:extLst>
              <a:ext uri="{FF2B5EF4-FFF2-40B4-BE49-F238E27FC236}">
                <a16:creationId xmlns:a16="http://schemas.microsoft.com/office/drawing/2014/main" id="{9A8E0D30-A6EA-4E01-B15B-96FFE1859E87}"/>
              </a:ext>
            </a:extLst>
          </p:cNvPr>
          <p:cNvSpPr/>
          <p:nvPr/>
        </p:nvSpPr>
        <p:spPr>
          <a:xfrm>
            <a:off x="597160" y="3778898"/>
            <a:ext cx="503853" cy="466531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32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10CBFCC-54AD-4D4C-8464-E5F20D970356}"/>
              </a:ext>
            </a:extLst>
          </p:cNvPr>
          <p:cNvSpPr/>
          <p:nvPr/>
        </p:nvSpPr>
        <p:spPr>
          <a:xfrm>
            <a:off x="1215734" y="2641601"/>
            <a:ext cx="1562098" cy="156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1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401CF36-E16F-494A-B88E-F841B811F1DA}"/>
              </a:ext>
            </a:extLst>
          </p:cNvPr>
          <p:cNvSpPr/>
          <p:nvPr/>
        </p:nvSpPr>
        <p:spPr>
          <a:xfrm>
            <a:off x="3300844" y="2647952"/>
            <a:ext cx="1562098" cy="156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2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1E8A26-70D7-451A-825D-93930CBC7D16}"/>
              </a:ext>
            </a:extLst>
          </p:cNvPr>
          <p:cNvSpPr/>
          <p:nvPr/>
        </p:nvSpPr>
        <p:spPr>
          <a:xfrm>
            <a:off x="5385954" y="2647950"/>
            <a:ext cx="1562098" cy="156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3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7878ED-8657-491F-ACFA-C0D0193C3958}"/>
              </a:ext>
            </a:extLst>
          </p:cNvPr>
          <p:cNvSpPr/>
          <p:nvPr/>
        </p:nvSpPr>
        <p:spPr>
          <a:xfrm>
            <a:off x="7471064" y="2647951"/>
            <a:ext cx="1562098" cy="156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4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3A7F87-F9D7-462C-9319-B58C8FE68684}"/>
              </a:ext>
            </a:extLst>
          </p:cNvPr>
          <p:cNvSpPr/>
          <p:nvPr/>
        </p:nvSpPr>
        <p:spPr>
          <a:xfrm>
            <a:off x="9556174" y="2647950"/>
            <a:ext cx="1562098" cy="1562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zh-CN" altLang="en-US" sz="2000" b="1">
              <a:solidFill>
                <a:schemeClr val="tx1"/>
              </a:solidFill>
            </a:endParaRP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56E0FE60-50D8-410D-BB5D-3F0935E8D1FA}"/>
              </a:ext>
            </a:extLst>
          </p:cNvPr>
          <p:cNvCxnSpPr>
            <a:stCxn id="3" idx="0"/>
            <a:endCxn id="6" idx="0"/>
          </p:cNvCxnSpPr>
          <p:nvPr/>
        </p:nvCxnSpPr>
        <p:spPr>
          <a:xfrm rot="16200000" flipH="1">
            <a:off x="3036162" y="1602221"/>
            <a:ext cx="6351" cy="2085110"/>
          </a:xfrm>
          <a:prstGeom prst="curvedConnector3">
            <a:avLst>
              <a:gd name="adj1" fmla="val -3599433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ED6A26A0-615A-4909-BCAB-04400DABC920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16200000" flipH="1">
            <a:off x="4078718" y="559665"/>
            <a:ext cx="6349" cy="4170220"/>
          </a:xfrm>
          <a:prstGeom prst="curvedConnector3">
            <a:avLst>
              <a:gd name="adj1" fmla="val -867409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F8AEB581-A2C9-45B9-B39A-C4E69ED49A6F}"/>
              </a:ext>
            </a:extLst>
          </p:cNvPr>
          <p:cNvCxnSpPr>
            <a:cxnSpLocks/>
            <a:stCxn id="3" idx="0"/>
            <a:endCxn id="10" idx="0"/>
          </p:cNvCxnSpPr>
          <p:nvPr/>
        </p:nvCxnSpPr>
        <p:spPr>
          <a:xfrm rot="16200000" flipH="1">
            <a:off x="5121273" y="-482889"/>
            <a:ext cx="6350" cy="6255330"/>
          </a:xfrm>
          <a:prstGeom prst="curvedConnector3">
            <a:avLst>
              <a:gd name="adj1" fmla="val -1390908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6F184829-A8E1-40DE-BA15-748AB4A45AC5}"/>
              </a:ext>
            </a:extLst>
          </p:cNvPr>
          <p:cNvCxnSpPr>
            <a:cxnSpLocks/>
            <a:stCxn id="3" idx="0"/>
            <a:endCxn id="11" idx="0"/>
          </p:cNvCxnSpPr>
          <p:nvPr/>
        </p:nvCxnSpPr>
        <p:spPr>
          <a:xfrm rot="16200000" flipH="1">
            <a:off x="6163828" y="-1525445"/>
            <a:ext cx="6349" cy="8340440"/>
          </a:xfrm>
          <a:prstGeom prst="curvedConnector3">
            <a:avLst>
              <a:gd name="adj1" fmla="val -1947579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E410AB39-43E7-4997-B9DA-BB2B9789A212}"/>
              </a:ext>
            </a:extLst>
          </p:cNvPr>
          <p:cNvGrpSpPr/>
          <p:nvPr/>
        </p:nvGrpSpPr>
        <p:grpSpPr>
          <a:xfrm>
            <a:off x="4081892" y="4971473"/>
            <a:ext cx="6255330" cy="6351"/>
            <a:chOff x="4081894" y="2654300"/>
            <a:chExt cx="6255330" cy="6351"/>
          </a:xfrm>
          <a:scene3d>
            <a:camera prst="orthographicFront">
              <a:rot lat="10800000" lon="0" rev="0"/>
            </a:camera>
            <a:lightRig rig="threePt" dir="t"/>
          </a:scene3d>
        </p:grpSpPr>
        <p:cxnSp>
          <p:nvCxnSpPr>
            <p:cNvPr id="84" name="连接符: 曲线 83">
              <a:extLst>
                <a:ext uri="{FF2B5EF4-FFF2-40B4-BE49-F238E27FC236}">
                  <a16:creationId xmlns:a16="http://schemas.microsoft.com/office/drawing/2014/main" id="{979D088C-4CB3-4D95-AECC-2CB1793FBC24}"/>
                </a:ext>
              </a:extLst>
            </p:cNvPr>
            <p:cNvCxnSpPr/>
            <p:nvPr/>
          </p:nvCxnSpPr>
          <p:spPr>
            <a:xfrm rot="16200000" flipH="1">
              <a:off x="5121273" y="1614921"/>
              <a:ext cx="6351" cy="2085110"/>
            </a:xfrm>
            <a:prstGeom prst="curvedConnector3">
              <a:avLst>
                <a:gd name="adj1" fmla="val -3599433"/>
              </a:avLst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EEEC660F-B0AC-4AE8-83C6-76A2842C702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63829" y="572365"/>
              <a:ext cx="6349" cy="4170220"/>
            </a:xfrm>
            <a:prstGeom prst="curvedConnector3">
              <a:avLst>
                <a:gd name="adj1" fmla="val -8674090"/>
              </a:avLst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曲线 85">
              <a:extLst>
                <a:ext uri="{FF2B5EF4-FFF2-40B4-BE49-F238E27FC236}">
                  <a16:creationId xmlns:a16="http://schemas.microsoft.com/office/drawing/2014/main" id="{4DB73B5D-EE76-4AD2-A4BF-87C451AA952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206384" y="-470189"/>
              <a:ext cx="6350" cy="6255330"/>
            </a:xfrm>
            <a:prstGeom prst="curvedConnector3">
              <a:avLst>
                <a:gd name="adj1" fmla="val -13909087"/>
              </a:avLst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81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851110E-AFB0-4532-BCF4-B09D1EC60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353" y="834499"/>
            <a:ext cx="6307281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>
            <a:outerShdw dist="35921" dir="2700000" algn="ctr" rotWithShape="0">
              <a:schemeClr val="tx1">
                <a:lumMod val="75000"/>
                <a:lumOff val="25000"/>
                <a:alpha val="92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_78_SubCollections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&lt;= nums.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helper(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(ptr == size)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return;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ptr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arr.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.add(arr[i])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helper(i +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 -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 descr="钟表的特写&#10;&#10;中度可信度描述已自动生成">
            <a:extLst>
              <a:ext uri="{FF2B5EF4-FFF2-40B4-BE49-F238E27FC236}">
                <a16:creationId xmlns:a16="http://schemas.microsoft.com/office/drawing/2014/main" id="{6145C135-A22A-47E9-A41E-24FBEFDAE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499"/>
            <a:ext cx="5442353" cy="518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钟表的特写&#10;&#10;中度可信度描述已自动生成">
            <a:extLst>
              <a:ext uri="{FF2B5EF4-FFF2-40B4-BE49-F238E27FC236}">
                <a16:creationId xmlns:a16="http://schemas.microsoft.com/office/drawing/2014/main" id="{8DA995A1-C0A2-4A9F-BF56-388C1F969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499"/>
            <a:ext cx="5442353" cy="51890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FC8627-9724-4F35-A23A-B3D886F16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158" y="1404320"/>
            <a:ext cx="66397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helper(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ptr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arr.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.add(arr[i])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helper(i +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 -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202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, 电路&#10;&#10;描述已自动生成">
            <a:extLst>
              <a:ext uri="{FF2B5EF4-FFF2-40B4-BE49-F238E27FC236}">
                <a16:creationId xmlns:a16="http://schemas.microsoft.com/office/drawing/2014/main" id="{4FFD263B-4CFD-4355-919C-4C933017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8436" y="1555394"/>
            <a:ext cx="7053972" cy="374721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4DD6E9D-D104-4CBF-B9C8-3167B668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926" y="1224154"/>
            <a:ext cx="5397581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permute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helper(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(index == nums.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index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nums.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.add(nums[i])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helper(index +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 -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D09599-0A43-4F35-88CF-8A135FA4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70" y="1224154"/>
            <a:ext cx="5817287" cy="37548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subsets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helper(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zh-CN" sz="14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arr)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ptr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arr.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.add(arr[i])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helper(i +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 -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7F2D974-F159-46F4-BBFA-847F118F4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926" y="1224154"/>
            <a:ext cx="5397581" cy="41857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List&lt;Integer&gt;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ArrayList&lt;&gt;()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List&lt;List&lt;Integer&gt;&gt;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permute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helper(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int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 nums)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(index == nums.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new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ArrayList(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= index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&lt; nums.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i++) {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.add(nums[i])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helper(index +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nums)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tempList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.size() -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76E93-000E-44E3-A1A6-ECEBE5AA25E6}"/>
              </a:ext>
            </a:extLst>
          </p:cNvPr>
          <p:cNvSpPr txBox="1"/>
          <p:nvPr/>
        </p:nvSpPr>
        <p:spPr>
          <a:xfrm>
            <a:off x="2894500" y="67180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子集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5D977-90A1-4379-B241-50ADCDB4B6C6}"/>
              </a:ext>
            </a:extLst>
          </p:cNvPr>
          <p:cNvSpPr txBox="1"/>
          <p:nvPr/>
        </p:nvSpPr>
        <p:spPr>
          <a:xfrm>
            <a:off x="8725313" y="67180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全排列</a:t>
            </a:r>
          </a:p>
        </p:txBody>
      </p:sp>
    </p:spTree>
    <p:extLst>
      <p:ext uri="{BB962C8B-B14F-4D97-AF65-F5344CB8AC3E}">
        <p14:creationId xmlns:p14="http://schemas.microsoft.com/office/powerpoint/2010/main" val="3295010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834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新宋体</vt:lpstr>
      <vt:lpstr>Arial</vt:lpstr>
      <vt:lpstr>Cavolini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涵</dc:creator>
  <cp:lastModifiedBy>涵</cp:lastModifiedBy>
  <cp:revision>8</cp:revision>
  <dcterms:created xsi:type="dcterms:W3CDTF">2021-02-03T00:31:11Z</dcterms:created>
  <dcterms:modified xsi:type="dcterms:W3CDTF">2021-02-03T05:33:31Z</dcterms:modified>
</cp:coreProperties>
</file>