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E73"/>
    <a:srgbClr val="1EC0FF"/>
    <a:srgbClr val="1EE3CF"/>
    <a:srgbClr val="FF82A9"/>
    <a:srgbClr val="FFEB28"/>
    <a:srgbClr val="FD7013"/>
    <a:srgbClr val="FF6768"/>
    <a:srgbClr val="FED95C"/>
    <a:srgbClr val="FEF4A9"/>
    <a:srgbClr val="D9D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8AB1-64DE-463A-AF37-A029FDCB3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03E7C-2B0C-485A-8809-D0C269A5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A375C-D3BC-49BB-83A2-783C48CC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5EE95-E444-4F22-AA6D-88D9E889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2D45F-9CC8-485B-8CDC-8DD0FD68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FFC3-5804-415A-884A-EAC610F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B0D07-30FB-4D70-8D28-152B88954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B621A-6230-419E-83A0-F3B25ED1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B0914-BB6D-4C70-BCF2-68BE3B28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15DB9-AD8E-4B38-83A1-FCB9195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2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47BB1-B867-4F22-B408-5B81DDDF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E191A-CF72-4442-93E9-A3D20BAA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AF3FD-56E8-45B2-9B0B-95253888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DCACD-1F29-421A-9705-6E659B8C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A026-F8C2-4C2B-BFEA-F302301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75524-78FB-42D6-91F5-11D6B0CB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7477A-D045-425A-BAB1-66EA4CBC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A3174-6847-44B3-A88F-71224E93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C6790-CAA7-442F-AC00-2508DF27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EDC57-B0CA-4772-B87A-6D8D96A6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B3886-BAE9-4BC7-974A-46A5624C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40A7D-C60F-45FA-A618-1FA24F82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20AC4-6D87-45D3-9617-786F8063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01001-2FB2-4B20-B694-27AFFF80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F3AC0-E504-4361-9FDF-51D75C07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371A-E60A-4EF5-AEA7-2F7A90FB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D1B1-22A3-44E6-AD3B-2BB462CB9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84A05-59E6-47CE-A67C-B0E0B824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55F49-31E6-4941-90A2-2F8E9F64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8B6A5-89C1-430A-8BFB-10A45A24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348AF-2067-4630-B0C0-4E27E5A7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9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C2A5-5959-4816-ADCE-7C1B762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69363-BB26-4B80-A078-B77DD45F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ED7B9-3930-4B7A-8500-D75316EA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3C47F-99FC-46EC-B1DB-D9B44D1B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73B6F-AAD0-4B98-AFE8-EEA651EC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9A397E-5683-4425-9D1D-40370F7E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15AC2-7B8F-421A-A1A3-725E7328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B46136-3FDA-48F2-A1D7-CBDECF9C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C7158-1782-43F3-AE30-AC86D101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A9AE0-C19D-4801-8815-7978F0D1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6A67A-5EA5-4BCD-B037-DE8DF05F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23C40-1A63-4EA3-ABEE-D41A141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940C7-A706-4230-961A-D2B28DFA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6316A6-BC09-4E4C-BD5A-5DB46218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ABE1B-1327-4623-A4BB-9C66330F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02FA2-A6D2-4E2B-9695-0E45F81B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2F795-7293-4B9A-9B88-7F72ACA8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642BF-4FD9-4AB9-8F00-0A0AA040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B09CB-2287-4045-AE7D-4AFF3A42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12E5B-69CA-47E1-A610-A7BB8B4C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D6CB0-9189-4CAE-BFE7-D09EEF88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2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C666-4F65-4EA4-928B-108EA816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5ACC5-69AA-4BF9-B199-89BBFC292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A7254-6BEB-49BD-9148-5F3C9E99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556F3-ACC2-440F-BBD4-5F3EB333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F4E5F-CE20-4CEC-BB73-51D1C9E2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8B110-0434-499F-B7B4-0B15AAA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965D7-98B1-4C33-9D99-C29F829D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D3F13-5D89-49F8-A2C4-226079E4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F9614-7FDE-41BA-85B3-2840B95DC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2D97-E31F-4FD6-9A09-CEA0CA5533A9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22374-1F0C-4673-8C65-0A45C743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F7AD5-22F4-4925-9640-E18D9328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560E75-932B-458B-9CF5-D241F455F8A1}"/>
              </a:ext>
            </a:extLst>
          </p:cNvPr>
          <p:cNvSpPr/>
          <p:nvPr/>
        </p:nvSpPr>
        <p:spPr>
          <a:xfrm>
            <a:off x="1248067" y="1664931"/>
            <a:ext cx="5810834" cy="3878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F447C9-28D5-444C-BA86-FCC56AC10D9F}"/>
              </a:ext>
            </a:extLst>
          </p:cNvPr>
          <p:cNvSpPr/>
          <p:nvPr/>
        </p:nvSpPr>
        <p:spPr>
          <a:xfrm>
            <a:off x="1370140" y="2017356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主存储器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195045-2378-4F26-90DC-8E18006FE32E}"/>
              </a:ext>
            </a:extLst>
          </p:cNvPr>
          <p:cNvSpPr/>
          <p:nvPr/>
        </p:nvSpPr>
        <p:spPr>
          <a:xfrm>
            <a:off x="4152316" y="2017356"/>
            <a:ext cx="2762833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401CA2-A025-4F84-AB79-878A2A815929}"/>
              </a:ext>
            </a:extLst>
          </p:cNvPr>
          <p:cNvSpPr/>
          <p:nvPr/>
        </p:nvSpPr>
        <p:spPr>
          <a:xfrm>
            <a:off x="8244034" y="1980179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I/O</a:t>
            </a:r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2FBAB62-C64F-4743-9C01-021CDB5642E7}"/>
              </a:ext>
            </a:extLst>
          </p:cNvPr>
          <p:cNvSpPr/>
          <p:nvPr/>
        </p:nvSpPr>
        <p:spPr>
          <a:xfrm>
            <a:off x="4524009" y="2480291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算术逻辑单元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7CDB55-DB96-4863-98DD-30839F76C5DD}"/>
              </a:ext>
            </a:extLst>
          </p:cNvPr>
          <p:cNvSpPr/>
          <p:nvPr/>
        </p:nvSpPr>
        <p:spPr>
          <a:xfrm>
            <a:off x="4524009" y="3909040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FCF3B1-A1EB-40A9-B6E8-2C75204220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33732" y="3446106"/>
            <a:ext cx="0" cy="462934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01645FEE-F705-4C32-8E68-C7633F16765B}"/>
              </a:ext>
            </a:extLst>
          </p:cNvPr>
          <p:cNvSpPr/>
          <p:nvPr/>
        </p:nvSpPr>
        <p:spPr>
          <a:xfrm>
            <a:off x="3458305" y="2844135"/>
            <a:ext cx="694009" cy="241965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64C0C6-CC4D-4C28-9123-401B8656BC95}"/>
              </a:ext>
            </a:extLst>
          </p:cNvPr>
          <p:cNvCxnSpPr>
            <a:cxnSpLocks/>
          </p:cNvCxnSpPr>
          <p:nvPr/>
        </p:nvCxnSpPr>
        <p:spPr>
          <a:xfrm flipH="1">
            <a:off x="3456698" y="4581525"/>
            <a:ext cx="694009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6A158BC-4E1E-45F0-9093-832917C1A88D}"/>
              </a:ext>
            </a:extLst>
          </p:cNvPr>
          <p:cNvSpPr txBox="1"/>
          <p:nvPr/>
        </p:nvSpPr>
        <p:spPr>
          <a:xfrm>
            <a:off x="5229802" y="20641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CPU</a:t>
            </a:r>
            <a:endParaRPr lang="zh-CN" altLang="en-US" b="1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6BE9EA-FC81-490A-B5D1-8C31278BF037}"/>
              </a:ext>
            </a:extLst>
          </p:cNvPr>
          <p:cNvCxnSpPr>
            <a:cxnSpLocks/>
          </p:cNvCxnSpPr>
          <p:nvPr/>
        </p:nvCxnSpPr>
        <p:spPr>
          <a:xfrm flipH="1">
            <a:off x="7058901" y="3228975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0275B2-AC5C-4ED9-B0DC-90A4DABA5DED}"/>
              </a:ext>
            </a:extLst>
          </p:cNvPr>
          <p:cNvCxnSpPr>
            <a:cxnSpLocks/>
          </p:cNvCxnSpPr>
          <p:nvPr/>
        </p:nvCxnSpPr>
        <p:spPr>
          <a:xfrm>
            <a:off x="7058901" y="4061440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6980396F-5481-4706-BD0C-2979169C1391}"/>
              </a:ext>
            </a:extLst>
          </p:cNvPr>
          <p:cNvSpPr/>
          <p:nvPr/>
        </p:nvSpPr>
        <p:spPr>
          <a:xfrm>
            <a:off x="9201880" y="281910"/>
            <a:ext cx="777602" cy="257222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73C69E8-ACF2-4E2C-8214-BF309811B6A7}"/>
              </a:ext>
            </a:extLst>
          </p:cNvPr>
          <p:cNvCxnSpPr>
            <a:cxnSpLocks/>
          </p:cNvCxnSpPr>
          <p:nvPr/>
        </p:nvCxnSpPr>
        <p:spPr>
          <a:xfrm>
            <a:off x="9201880" y="952500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504734-B715-40DF-A8E7-7BDCEC910705}"/>
              </a:ext>
            </a:extLst>
          </p:cNvPr>
          <p:cNvCxnSpPr>
            <a:cxnSpLocks/>
          </p:cNvCxnSpPr>
          <p:nvPr/>
        </p:nvCxnSpPr>
        <p:spPr>
          <a:xfrm>
            <a:off x="9201880" y="1365865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898562-3953-4BF5-8889-5B746DE6A0EE}"/>
              </a:ext>
            </a:extLst>
          </p:cNvPr>
          <p:cNvSpPr txBox="1"/>
          <p:nvPr/>
        </p:nvSpPr>
        <p:spPr>
          <a:xfrm>
            <a:off x="10018647" y="225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EC0260-4997-4FAE-B869-629B5205EBB0}"/>
              </a:ext>
            </a:extLst>
          </p:cNvPr>
          <p:cNvSpPr txBox="1"/>
          <p:nvPr/>
        </p:nvSpPr>
        <p:spPr>
          <a:xfrm>
            <a:off x="10018647" y="772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反馈线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37D422-4F12-4832-8F92-C96F0D03F407}"/>
              </a:ext>
            </a:extLst>
          </p:cNvPr>
          <p:cNvSpPr txBox="1"/>
          <p:nvPr/>
        </p:nvSpPr>
        <p:spPr>
          <a:xfrm>
            <a:off x="10018646" y="118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控制线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4E5834-DBB2-47D0-8EDA-E30598BCEE0A}"/>
              </a:ext>
            </a:extLst>
          </p:cNvPr>
          <p:cNvSpPr txBox="1"/>
          <p:nvPr/>
        </p:nvSpPr>
        <p:spPr>
          <a:xfrm>
            <a:off x="3403593" y="17061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53785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560E75-932B-458B-9CF5-D241F455F8A1}"/>
              </a:ext>
            </a:extLst>
          </p:cNvPr>
          <p:cNvSpPr/>
          <p:nvPr/>
        </p:nvSpPr>
        <p:spPr>
          <a:xfrm>
            <a:off x="1248067" y="1664931"/>
            <a:ext cx="5810834" cy="3878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F447C9-28D5-444C-BA86-FCC56AC10D9F}"/>
              </a:ext>
            </a:extLst>
          </p:cNvPr>
          <p:cNvSpPr/>
          <p:nvPr/>
        </p:nvSpPr>
        <p:spPr>
          <a:xfrm>
            <a:off x="1370140" y="2017356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主存储器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195045-2378-4F26-90DC-8E18006FE32E}"/>
              </a:ext>
            </a:extLst>
          </p:cNvPr>
          <p:cNvSpPr/>
          <p:nvPr/>
        </p:nvSpPr>
        <p:spPr>
          <a:xfrm>
            <a:off x="4152316" y="2017356"/>
            <a:ext cx="2762833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401CA2-A025-4F84-AB79-878A2A815929}"/>
              </a:ext>
            </a:extLst>
          </p:cNvPr>
          <p:cNvSpPr/>
          <p:nvPr/>
        </p:nvSpPr>
        <p:spPr>
          <a:xfrm>
            <a:off x="8244034" y="1980179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I/O</a:t>
            </a:r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2FBAB62-C64F-4743-9C01-021CDB5642E7}"/>
              </a:ext>
            </a:extLst>
          </p:cNvPr>
          <p:cNvSpPr/>
          <p:nvPr/>
        </p:nvSpPr>
        <p:spPr>
          <a:xfrm>
            <a:off x="4524009" y="2480291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算术逻辑单元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7CDB55-DB96-4863-98DD-30839F76C5DD}"/>
              </a:ext>
            </a:extLst>
          </p:cNvPr>
          <p:cNvSpPr/>
          <p:nvPr/>
        </p:nvSpPr>
        <p:spPr>
          <a:xfrm>
            <a:off x="4524009" y="3909040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FCF3B1-A1EB-40A9-B6E8-2C75204220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33732" y="3446106"/>
            <a:ext cx="0" cy="462934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01645FEE-F705-4C32-8E68-C7633F16765B}"/>
              </a:ext>
            </a:extLst>
          </p:cNvPr>
          <p:cNvSpPr/>
          <p:nvPr/>
        </p:nvSpPr>
        <p:spPr>
          <a:xfrm>
            <a:off x="3458305" y="2844135"/>
            <a:ext cx="694009" cy="241965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64C0C6-CC4D-4C28-9123-401B8656BC95}"/>
              </a:ext>
            </a:extLst>
          </p:cNvPr>
          <p:cNvCxnSpPr>
            <a:cxnSpLocks/>
          </p:cNvCxnSpPr>
          <p:nvPr/>
        </p:nvCxnSpPr>
        <p:spPr>
          <a:xfrm flipH="1">
            <a:off x="3456698" y="4581525"/>
            <a:ext cx="694009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6A158BC-4E1E-45F0-9093-832917C1A88D}"/>
              </a:ext>
            </a:extLst>
          </p:cNvPr>
          <p:cNvSpPr txBox="1"/>
          <p:nvPr/>
        </p:nvSpPr>
        <p:spPr>
          <a:xfrm>
            <a:off x="5229802" y="20641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CPU</a:t>
            </a:r>
            <a:endParaRPr lang="zh-CN" altLang="en-US" b="1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6BE9EA-FC81-490A-B5D1-8C31278BF037}"/>
              </a:ext>
            </a:extLst>
          </p:cNvPr>
          <p:cNvCxnSpPr>
            <a:cxnSpLocks/>
          </p:cNvCxnSpPr>
          <p:nvPr/>
        </p:nvCxnSpPr>
        <p:spPr>
          <a:xfrm flipH="1">
            <a:off x="7058901" y="3228975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0275B2-AC5C-4ED9-B0DC-90A4DABA5DED}"/>
              </a:ext>
            </a:extLst>
          </p:cNvPr>
          <p:cNvCxnSpPr>
            <a:cxnSpLocks/>
          </p:cNvCxnSpPr>
          <p:nvPr/>
        </p:nvCxnSpPr>
        <p:spPr>
          <a:xfrm>
            <a:off x="7058901" y="4061440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6980396F-5481-4706-BD0C-2979169C1391}"/>
              </a:ext>
            </a:extLst>
          </p:cNvPr>
          <p:cNvSpPr/>
          <p:nvPr/>
        </p:nvSpPr>
        <p:spPr>
          <a:xfrm>
            <a:off x="9201880" y="281910"/>
            <a:ext cx="777602" cy="257222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73C69E8-ACF2-4E2C-8214-BF309811B6A7}"/>
              </a:ext>
            </a:extLst>
          </p:cNvPr>
          <p:cNvCxnSpPr>
            <a:cxnSpLocks/>
          </p:cNvCxnSpPr>
          <p:nvPr/>
        </p:nvCxnSpPr>
        <p:spPr>
          <a:xfrm>
            <a:off x="9201880" y="952500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504734-B715-40DF-A8E7-7BDCEC910705}"/>
              </a:ext>
            </a:extLst>
          </p:cNvPr>
          <p:cNvCxnSpPr>
            <a:cxnSpLocks/>
          </p:cNvCxnSpPr>
          <p:nvPr/>
        </p:nvCxnSpPr>
        <p:spPr>
          <a:xfrm>
            <a:off x="9201880" y="1365865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898562-3953-4BF5-8889-5B746DE6A0EE}"/>
              </a:ext>
            </a:extLst>
          </p:cNvPr>
          <p:cNvSpPr txBox="1"/>
          <p:nvPr/>
        </p:nvSpPr>
        <p:spPr>
          <a:xfrm>
            <a:off x="10018647" y="225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EC0260-4997-4FAE-B869-629B5205EBB0}"/>
              </a:ext>
            </a:extLst>
          </p:cNvPr>
          <p:cNvSpPr txBox="1"/>
          <p:nvPr/>
        </p:nvSpPr>
        <p:spPr>
          <a:xfrm>
            <a:off x="10018647" y="772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反馈线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37D422-4F12-4832-8F92-C96F0D03F407}"/>
              </a:ext>
            </a:extLst>
          </p:cNvPr>
          <p:cNvSpPr txBox="1"/>
          <p:nvPr/>
        </p:nvSpPr>
        <p:spPr>
          <a:xfrm>
            <a:off x="10018646" y="118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控制线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4E5834-DBB2-47D0-8EDA-E30598BCEE0A}"/>
              </a:ext>
            </a:extLst>
          </p:cNvPr>
          <p:cNvSpPr txBox="1"/>
          <p:nvPr/>
        </p:nvSpPr>
        <p:spPr>
          <a:xfrm>
            <a:off x="3403593" y="17061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4126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ADD58A-4199-418F-B43D-E1C820F3937C}"/>
              </a:ext>
            </a:extLst>
          </p:cNvPr>
          <p:cNvSpPr/>
          <p:nvPr/>
        </p:nvSpPr>
        <p:spPr>
          <a:xfrm>
            <a:off x="8173390" y="1283930"/>
            <a:ext cx="2627959" cy="4793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01F26-29ED-40BD-A2C1-8774ED5785B3}"/>
              </a:ext>
            </a:extLst>
          </p:cNvPr>
          <p:cNvSpPr/>
          <p:nvPr/>
        </p:nvSpPr>
        <p:spPr>
          <a:xfrm>
            <a:off x="1087753" y="1283930"/>
            <a:ext cx="6504613" cy="4793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76A102-EFC1-48FA-BE0F-CD3A4DF641E6}"/>
              </a:ext>
            </a:extLst>
          </p:cNvPr>
          <p:cNvSpPr/>
          <p:nvPr/>
        </p:nvSpPr>
        <p:spPr>
          <a:xfrm>
            <a:off x="1249474" y="1881619"/>
            <a:ext cx="2596356" cy="3706197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58F89C-62A3-4DD8-B87A-2816FDE33906}"/>
              </a:ext>
            </a:extLst>
          </p:cNvPr>
          <p:cNvSpPr txBox="1"/>
          <p:nvPr/>
        </p:nvSpPr>
        <p:spPr>
          <a:xfrm>
            <a:off x="3954377" y="1419346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CPU</a:t>
            </a:r>
            <a:endParaRPr lang="zh-CN" altLang="en-US" sz="2400" b="1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4549F0E-E112-415A-BB35-C60B70B98DC5}"/>
              </a:ext>
            </a:extLst>
          </p:cNvPr>
          <p:cNvSpPr/>
          <p:nvPr/>
        </p:nvSpPr>
        <p:spPr>
          <a:xfrm>
            <a:off x="4749545" y="1881619"/>
            <a:ext cx="2596356" cy="3706197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45B89A-E884-47F6-B35C-AA88785F5F82}"/>
              </a:ext>
            </a:extLst>
          </p:cNvPr>
          <p:cNvSpPr/>
          <p:nvPr/>
        </p:nvSpPr>
        <p:spPr>
          <a:xfrm>
            <a:off x="1499325" y="3175583"/>
            <a:ext cx="1121947" cy="1118265"/>
          </a:xfrm>
          <a:prstGeom prst="roundRect">
            <a:avLst/>
          </a:prstGeom>
          <a:solidFill>
            <a:srgbClr val="1EE3C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ALU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B3E470-159A-4BEE-BF51-9D9CCC6BC4CA}"/>
              </a:ext>
            </a:extLst>
          </p:cNvPr>
          <p:cNvSpPr/>
          <p:nvPr/>
        </p:nvSpPr>
        <p:spPr>
          <a:xfrm>
            <a:off x="1499325" y="2015915"/>
            <a:ext cx="893023" cy="8900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ACC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DA973E7-5134-4141-BBED-B94E3CC3FC60}"/>
              </a:ext>
            </a:extLst>
          </p:cNvPr>
          <p:cNvSpPr/>
          <p:nvPr/>
        </p:nvSpPr>
        <p:spPr>
          <a:xfrm>
            <a:off x="2706342" y="2015915"/>
            <a:ext cx="893023" cy="8900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MQ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ADB1644-801E-4EE0-8BF8-B64BC4B8FBF5}"/>
              </a:ext>
            </a:extLst>
          </p:cNvPr>
          <p:cNvSpPr/>
          <p:nvPr/>
        </p:nvSpPr>
        <p:spPr>
          <a:xfrm>
            <a:off x="1499325" y="4563424"/>
            <a:ext cx="893023" cy="8900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4FC91B-6DEA-49CE-B498-88E32FBF9F1E}"/>
              </a:ext>
            </a:extLst>
          </p:cNvPr>
          <p:cNvSpPr/>
          <p:nvPr/>
        </p:nvSpPr>
        <p:spPr>
          <a:xfrm>
            <a:off x="4843222" y="3121308"/>
            <a:ext cx="1121947" cy="1118265"/>
          </a:xfrm>
          <a:prstGeom prst="roundRect">
            <a:avLst/>
          </a:prstGeom>
          <a:solidFill>
            <a:srgbClr val="FD701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CU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DEB7A22-99FE-4639-8CC8-21BA69A65E13}"/>
              </a:ext>
            </a:extLst>
          </p:cNvPr>
          <p:cNvSpPr/>
          <p:nvPr/>
        </p:nvSpPr>
        <p:spPr>
          <a:xfrm>
            <a:off x="6261524" y="2152170"/>
            <a:ext cx="893023" cy="890092"/>
          </a:xfrm>
          <a:prstGeom prst="roundRect">
            <a:avLst/>
          </a:prstGeom>
          <a:solidFill>
            <a:srgbClr val="FF82A9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PC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703427D-36FD-435C-8086-A1BA8DC5DF17}"/>
              </a:ext>
            </a:extLst>
          </p:cNvPr>
          <p:cNvSpPr/>
          <p:nvPr/>
        </p:nvSpPr>
        <p:spPr>
          <a:xfrm>
            <a:off x="6279494" y="4497246"/>
            <a:ext cx="893023" cy="890092"/>
          </a:xfrm>
          <a:prstGeom prst="roundRect">
            <a:avLst/>
          </a:prstGeom>
          <a:solidFill>
            <a:srgbClr val="FF82A9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IR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26D8B3E-286C-4FE4-8D01-4CB898F0AF73}"/>
              </a:ext>
            </a:extLst>
          </p:cNvPr>
          <p:cNvSpPr/>
          <p:nvPr/>
        </p:nvSpPr>
        <p:spPr>
          <a:xfrm>
            <a:off x="8348123" y="3152095"/>
            <a:ext cx="2285600" cy="1181423"/>
          </a:xfrm>
          <a:prstGeom prst="roundRect">
            <a:avLst/>
          </a:prstGeom>
          <a:solidFill>
            <a:srgbClr val="FED95C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存储体</a:t>
            </a:r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5494D5B-3878-4658-84D1-47E39863F7CD}"/>
              </a:ext>
            </a:extLst>
          </p:cNvPr>
          <p:cNvSpPr/>
          <p:nvPr/>
        </p:nvSpPr>
        <p:spPr>
          <a:xfrm>
            <a:off x="8748173" y="2098276"/>
            <a:ext cx="1478391" cy="7463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MAR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6D2B8DE-17BC-4BA2-8F78-C6D9BAED8079}"/>
              </a:ext>
            </a:extLst>
          </p:cNvPr>
          <p:cNvSpPr/>
          <p:nvPr/>
        </p:nvSpPr>
        <p:spPr>
          <a:xfrm>
            <a:off x="8748173" y="4641006"/>
            <a:ext cx="1478391" cy="7463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MDR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E3D0325-E355-42A7-BBCD-E5C06D96A314}"/>
              </a:ext>
            </a:extLst>
          </p:cNvPr>
          <p:cNvSpPr txBox="1"/>
          <p:nvPr/>
        </p:nvSpPr>
        <p:spPr>
          <a:xfrm>
            <a:off x="8779482" y="1408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主存储器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3A6E33-385D-49E0-B280-E9C272A9A632}"/>
              </a:ext>
            </a:extLst>
          </p:cNvPr>
          <p:cNvSpPr txBox="1"/>
          <p:nvPr/>
        </p:nvSpPr>
        <p:spPr>
          <a:xfrm>
            <a:off x="2214969" y="388784"/>
            <a:ext cx="776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细化的计算机组成框图（</a:t>
            </a:r>
            <a:r>
              <a:rPr lang="en-US" altLang="zh-CN" sz="3200" b="1">
                <a:solidFill>
                  <a:schemeClr val="bg1"/>
                </a:solidFill>
              </a:rPr>
              <a:t>I/O</a:t>
            </a:r>
            <a:r>
              <a:rPr lang="zh-CN" altLang="en-US" sz="3200" b="1">
                <a:solidFill>
                  <a:schemeClr val="bg1"/>
                </a:solidFill>
              </a:rPr>
              <a:t>设备未画出）</a:t>
            </a:r>
          </a:p>
        </p:txBody>
      </p:sp>
    </p:spTree>
    <p:extLst>
      <p:ext uri="{BB962C8B-B14F-4D97-AF65-F5344CB8AC3E}">
        <p14:creationId xmlns:p14="http://schemas.microsoft.com/office/powerpoint/2010/main" val="41391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E87ADD-8135-43D9-B468-254168793217}"/>
              </a:ext>
            </a:extLst>
          </p:cNvPr>
          <p:cNvSpPr/>
          <p:nvPr/>
        </p:nvSpPr>
        <p:spPr>
          <a:xfrm>
            <a:off x="3959749" y="860660"/>
            <a:ext cx="4272502" cy="5429930"/>
          </a:xfrm>
          <a:prstGeom prst="roundRect">
            <a:avLst/>
          </a:prstGeom>
          <a:solidFill>
            <a:srgbClr val="FED95C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C62A3D-3B5D-42DD-8843-786032B5BE42}"/>
              </a:ext>
            </a:extLst>
          </p:cNvPr>
          <p:cNvSpPr txBox="1"/>
          <p:nvPr/>
        </p:nvSpPr>
        <p:spPr>
          <a:xfrm>
            <a:off x="5198158" y="27588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存储体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F75C0A-8FD6-4908-92BA-2471EF0B1AF7}"/>
              </a:ext>
            </a:extLst>
          </p:cNvPr>
          <p:cNvSpPr/>
          <p:nvPr/>
        </p:nvSpPr>
        <p:spPr>
          <a:xfrm>
            <a:off x="4213290" y="1104900"/>
            <a:ext cx="3765419" cy="1721829"/>
          </a:xfrm>
          <a:prstGeom prst="roundRect">
            <a:avLst/>
          </a:prstGeom>
          <a:solidFill>
            <a:srgbClr val="1EE3C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5463C4-CE5F-4450-AE35-1BDECB2B21B6}"/>
              </a:ext>
            </a:extLst>
          </p:cNvPr>
          <p:cNvSpPr txBox="1"/>
          <p:nvPr/>
        </p:nvSpPr>
        <p:spPr>
          <a:xfrm rot="5400000">
            <a:off x="5441013" y="3071902"/>
            <a:ext cx="1309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9B8782-3C18-4CD8-912A-488FCECB7238}"/>
              </a:ext>
            </a:extLst>
          </p:cNvPr>
          <p:cNvSpPr txBox="1"/>
          <p:nvPr/>
        </p:nvSpPr>
        <p:spPr>
          <a:xfrm>
            <a:off x="5490703" y="11049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B6755B-C48C-417F-8B09-8F068D146C1B}"/>
              </a:ext>
            </a:extLst>
          </p:cNvPr>
          <p:cNvGrpSpPr/>
          <p:nvPr/>
        </p:nvGrpSpPr>
        <p:grpSpPr>
          <a:xfrm>
            <a:off x="4368640" y="1329385"/>
            <a:ext cx="3454722" cy="923330"/>
            <a:chOff x="4368640" y="1329385"/>
            <a:chExt cx="3454722" cy="92333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E7B48A2-9CDF-49CB-9A3F-013ADDD4B5DC}"/>
                </a:ext>
              </a:extLst>
            </p:cNvPr>
            <p:cNvGrpSpPr/>
            <p:nvPr/>
          </p:nvGrpSpPr>
          <p:grpSpPr>
            <a:xfrm>
              <a:off x="4368640" y="1503286"/>
              <a:ext cx="1201360" cy="521384"/>
              <a:chOff x="4127571" y="1505009"/>
              <a:chExt cx="1201360" cy="521384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6BFC6A6-EBD3-4ACE-8C89-5D0DF4ACC4F7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C0B9ABC-1DC1-4431-9DB9-872B760C25F6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7E297B0-0F92-4A3D-AE38-F01AC014CB1B}"/>
                </a:ext>
              </a:extLst>
            </p:cNvPr>
            <p:cNvGrpSpPr/>
            <p:nvPr/>
          </p:nvGrpSpPr>
          <p:grpSpPr>
            <a:xfrm>
              <a:off x="6622002" y="1503286"/>
              <a:ext cx="1201360" cy="521384"/>
              <a:chOff x="4127571" y="1505009"/>
              <a:chExt cx="1201360" cy="52138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E49A40A-6456-4481-9049-18548F92AA02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7550843-CD47-4B20-93D1-4524DF0231B7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0B74A77-BE62-43BE-A3A0-93BF95BE083C}"/>
                </a:ext>
              </a:extLst>
            </p:cNvPr>
            <p:cNvSpPr txBox="1"/>
            <p:nvPr/>
          </p:nvSpPr>
          <p:spPr>
            <a:xfrm>
              <a:off x="5722341" y="1329385"/>
              <a:ext cx="7473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61A1A7-6EC2-4DC0-B0CC-2B714F7A7FD5}"/>
              </a:ext>
            </a:extLst>
          </p:cNvPr>
          <p:cNvGrpSpPr/>
          <p:nvPr/>
        </p:nvGrpSpPr>
        <p:grpSpPr>
          <a:xfrm>
            <a:off x="4368640" y="1955250"/>
            <a:ext cx="3454722" cy="923330"/>
            <a:chOff x="4368640" y="1329385"/>
            <a:chExt cx="3454722" cy="92333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7EB7978-A3FF-460F-908D-2021D7C0FF1E}"/>
                </a:ext>
              </a:extLst>
            </p:cNvPr>
            <p:cNvGrpSpPr/>
            <p:nvPr/>
          </p:nvGrpSpPr>
          <p:grpSpPr>
            <a:xfrm>
              <a:off x="4368640" y="1503286"/>
              <a:ext cx="1201360" cy="521384"/>
              <a:chOff x="4127571" y="1505009"/>
              <a:chExt cx="1201360" cy="5213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B7D1130-5986-44CA-9E4C-571A905B933A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92F6DF5-6F45-4128-86B9-9A0E63C28E5D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0BBC2F-2AFA-4DD4-8324-33208C18C76D}"/>
                </a:ext>
              </a:extLst>
            </p:cNvPr>
            <p:cNvGrpSpPr/>
            <p:nvPr/>
          </p:nvGrpSpPr>
          <p:grpSpPr>
            <a:xfrm>
              <a:off x="6622002" y="1503286"/>
              <a:ext cx="1201360" cy="521384"/>
              <a:chOff x="4127571" y="1505009"/>
              <a:chExt cx="1201360" cy="521384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E132505-E42D-4537-A441-D6D1FA219805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1AEA78F-5FC4-403A-A2F7-706F637DBEA1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5102EE-255A-4C16-8A3E-601B34722497}"/>
                </a:ext>
              </a:extLst>
            </p:cNvPr>
            <p:cNvSpPr txBox="1"/>
            <p:nvPr/>
          </p:nvSpPr>
          <p:spPr>
            <a:xfrm>
              <a:off x="5722341" y="1329385"/>
              <a:ext cx="7473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0CCB55-214E-40F1-AC82-AC148F4BA3A9}"/>
              </a:ext>
            </a:extLst>
          </p:cNvPr>
          <p:cNvGrpSpPr/>
          <p:nvPr/>
        </p:nvGrpSpPr>
        <p:grpSpPr>
          <a:xfrm>
            <a:off x="4213290" y="4240405"/>
            <a:ext cx="3765419" cy="1773680"/>
            <a:chOff x="1070099" y="3070969"/>
            <a:chExt cx="3765419" cy="177368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515110C2-77FF-473C-813F-F43D53A7F392}"/>
                </a:ext>
              </a:extLst>
            </p:cNvPr>
            <p:cNvSpPr/>
            <p:nvPr/>
          </p:nvSpPr>
          <p:spPr>
            <a:xfrm>
              <a:off x="1070099" y="3070969"/>
              <a:ext cx="3765419" cy="1721829"/>
            </a:xfrm>
            <a:prstGeom prst="roundRect">
              <a:avLst/>
            </a:prstGeom>
            <a:solidFill>
              <a:srgbClr val="1EE3CF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CDBFD7-B52D-462B-BF99-DA41FC0D0C2C}"/>
                </a:ext>
              </a:extLst>
            </p:cNvPr>
            <p:cNvSpPr txBox="1"/>
            <p:nvPr/>
          </p:nvSpPr>
          <p:spPr>
            <a:xfrm>
              <a:off x="2347512" y="30709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存储单元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F9A3C71-F167-489B-98FC-28F689CADDE3}"/>
                </a:ext>
              </a:extLst>
            </p:cNvPr>
            <p:cNvGrpSpPr/>
            <p:nvPr/>
          </p:nvGrpSpPr>
          <p:grpSpPr>
            <a:xfrm>
              <a:off x="1225449" y="3295454"/>
              <a:ext cx="3454722" cy="923330"/>
              <a:chOff x="4368640" y="1329385"/>
              <a:chExt cx="3454722" cy="923330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419C2AC1-84EC-4DC0-8EB8-0DD5CFC91561}"/>
                  </a:ext>
                </a:extLst>
              </p:cNvPr>
              <p:cNvGrpSpPr/>
              <p:nvPr/>
            </p:nvGrpSpPr>
            <p:grpSpPr>
              <a:xfrm>
                <a:off x="4368640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D77D4D9E-C6B6-4F8D-92AB-321FBD1A7309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2CBB55F-823C-47B0-93CF-759168ADD3BD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08D4B87-861F-42B9-B6CB-B93A0E9A1A88}"/>
                  </a:ext>
                </a:extLst>
              </p:cNvPr>
              <p:cNvGrpSpPr/>
              <p:nvPr/>
            </p:nvGrpSpPr>
            <p:grpSpPr>
              <a:xfrm>
                <a:off x="6622002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DD54A18-41BA-4835-A9E1-57D28198DE35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42421E95-9B0C-45C8-800B-9EF1EAB9EDC7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F774552-FCA6-414A-AA06-9A83578C12EC}"/>
                  </a:ext>
                </a:extLst>
              </p:cNvPr>
              <p:cNvSpPr txBox="1"/>
              <p:nvPr/>
            </p:nvSpPr>
            <p:spPr>
              <a:xfrm>
                <a:off x="5722341" y="1329385"/>
                <a:ext cx="7473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b="1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43EA2F8-4159-4F8A-80A0-D2992B3E0EAC}"/>
                </a:ext>
              </a:extLst>
            </p:cNvPr>
            <p:cNvGrpSpPr/>
            <p:nvPr/>
          </p:nvGrpSpPr>
          <p:grpSpPr>
            <a:xfrm>
              <a:off x="1225449" y="3921319"/>
              <a:ext cx="3454722" cy="923330"/>
              <a:chOff x="4368640" y="1329385"/>
              <a:chExt cx="3454722" cy="92333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4C92021-34A5-4D1D-B1A3-64C49B182513}"/>
                  </a:ext>
                </a:extLst>
              </p:cNvPr>
              <p:cNvGrpSpPr/>
              <p:nvPr/>
            </p:nvGrpSpPr>
            <p:grpSpPr>
              <a:xfrm>
                <a:off x="4368640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B46156DA-8544-4F93-BBF5-D82E0893613F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32707FF2-64C5-4185-A578-0EEEE8804663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ACBBE3E4-86DF-4488-B0E1-D37347884563}"/>
                  </a:ext>
                </a:extLst>
              </p:cNvPr>
              <p:cNvGrpSpPr/>
              <p:nvPr/>
            </p:nvGrpSpPr>
            <p:grpSpPr>
              <a:xfrm>
                <a:off x="6622002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FC6E445F-222D-4150-A90C-5E67B37E6302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D5EBE720-3971-4D21-BC0E-38A43E8C0BFA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5E72560-B8D6-425B-9DF1-9AADF074D015}"/>
                  </a:ext>
                </a:extLst>
              </p:cNvPr>
              <p:cNvSpPr txBox="1"/>
              <p:nvPr/>
            </p:nvSpPr>
            <p:spPr>
              <a:xfrm>
                <a:off x="5722341" y="1329385"/>
                <a:ext cx="7473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b="1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4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E87ADD-8135-43D9-B468-254168793217}"/>
              </a:ext>
            </a:extLst>
          </p:cNvPr>
          <p:cNvSpPr/>
          <p:nvPr/>
        </p:nvSpPr>
        <p:spPr>
          <a:xfrm>
            <a:off x="6569599" y="955910"/>
            <a:ext cx="4272502" cy="5429930"/>
          </a:xfrm>
          <a:prstGeom prst="roundRect">
            <a:avLst/>
          </a:prstGeom>
          <a:solidFill>
            <a:srgbClr val="FED95C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C62A3D-3B5D-42DD-8843-786032B5BE42}"/>
              </a:ext>
            </a:extLst>
          </p:cNvPr>
          <p:cNvSpPr txBox="1"/>
          <p:nvPr/>
        </p:nvSpPr>
        <p:spPr>
          <a:xfrm>
            <a:off x="7808008" y="37113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存储体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40AD0F-22DE-49B9-AB83-8F7CDC449FF0}"/>
              </a:ext>
            </a:extLst>
          </p:cNvPr>
          <p:cNvGrpSpPr/>
          <p:nvPr/>
        </p:nvGrpSpPr>
        <p:grpSpPr>
          <a:xfrm>
            <a:off x="7448308" y="1200150"/>
            <a:ext cx="3140244" cy="4720223"/>
            <a:chOff x="7219943" y="1200150"/>
            <a:chExt cx="3368609" cy="472022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5463C4-CE5F-4450-AE35-1BDECB2B21B6}"/>
                </a:ext>
              </a:extLst>
            </p:cNvPr>
            <p:cNvSpPr txBox="1"/>
            <p:nvPr/>
          </p:nvSpPr>
          <p:spPr>
            <a:xfrm rot="5400000">
              <a:off x="8395131" y="3552936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</a:rPr>
                <a:t>……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29E55E3-4BC9-4637-91E7-004292B8F571}"/>
                </a:ext>
              </a:extLst>
            </p:cNvPr>
            <p:cNvGrpSpPr/>
            <p:nvPr/>
          </p:nvGrpSpPr>
          <p:grpSpPr>
            <a:xfrm>
              <a:off x="7219943" y="1200150"/>
              <a:ext cx="3368609" cy="592925"/>
              <a:chOff x="4213290" y="1104900"/>
              <a:chExt cx="3765419" cy="59292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FF75C0A-8FD6-4908-92BA-2471EF0B1AF7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9B8782-3C18-4CD8-912A-488FCECB7238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2D6EF9C-DCEA-437F-B5D6-3BD93893491D}"/>
                </a:ext>
              </a:extLst>
            </p:cNvPr>
            <p:cNvGrpSpPr/>
            <p:nvPr/>
          </p:nvGrpSpPr>
          <p:grpSpPr>
            <a:xfrm>
              <a:off x="7219943" y="1929956"/>
              <a:ext cx="3368609" cy="592925"/>
              <a:chOff x="4213290" y="1104900"/>
              <a:chExt cx="3765419" cy="592925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218E65DA-968C-4382-8764-1206DB9D2F69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8329753-53A7-4086-950D-7195818AE0F2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FBD0584-C47B-4969-9E63-6E220F18CBC5}"/>
                </a:ext>
              </a:extLst>
            </p:cNvPr>
            <p:cNvGrpSpPr/>
            <p:nvPr/>
          </p:nvGrpSpPr>
          <p:grpSpPr>
            <a:xfrm>
              <a:off x="7219943" y="2767121"/>
              <a:ext cx="3368609" cy="592925"/>
              <a:chOff x="4213290" y="1104900"/>
              <a:chExt cx="3765419" cy="592925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3DA1B3B8-F0E2-4F0D-8351-658B3B27E6C9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E91810-9367-46E1-9540-91A012861570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DC6DF20-71C4-4AB6-90AE-A9D133A20E7C}"/>
                </a:ext>
              </a:extLst>
            </p:cNvPr>
            <p:cNvGrpSpPr/>
            <p:nvPr/>
          </p:nvGrpSpPr>
          <p:grpSpPr>
            <a:xfrm>
              <a:off x="7219943" y="4446211"/>
              <a:ext cx="3368609" cy="592925"/>
              <a:chOff x="4213290" y="1104900"/>
              <a:chExt cx="3765419" cy="592925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8154AD42-D4B1-4F2E-8004-97FC92AAB1A3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E30B5AF-98AF-4BE3-AA82-384000295C4C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5EE6DA7-5CC9-49CA-A71E-025A29026E4F}"/>
                </a:ext>
              </a:extLst>
            </p:cNvPr>
            <p:cNvGrpSpPr/>
            <p:nvPr/>
          </p:nvGrpSpPr>
          <p:grpSpPr>
            <a:xfrm>
              <a:off x="7219943" y="5327448"/>
              <a:ext cx="3368609" cy="592925"/>
              <a:chOff x="4213290" y="1104900"/>
              <a:chExt cx="3765419" cy="592925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88D53703-9DBE-49C0-A3B6-DFBC52307954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BB0F2E-8DA7-4399-AEC1-707949D565C1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</p:grp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EF03A34-FF51-4657-850E-004D522B8910}"/>
              </a:ext>
            </a:extLst>
          </p:cNvPr>
          <p:cNvSpPr/>
          <p:nvPr/>
        </p:nvSpPr>
        <p:spPr>
          <a:xfrm>
            <a:off x="6846634" y="1200150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00D756-A10A-4DE8-9677-D8FD3E19CDC2}"/>
              </a:ext>
            </a:extLst>
          </p:cNvPr>
          <p:cNvSpPr/>
          <p:nvPr/>
        </p:nvSpPr>
        <p:spPr>
          <a:xfrm>
            <a:off x="6846634" y="1929956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475291-16F3-4B46-B6FB-145A33723883}"/>
              </a:ext>
            </a:extLst>
          </p:cNvPr>
          <p:cNvSpPr/>
          <p:nvPr/>
        </p:nvSpPr>
        <p:spPr>
          <a:xfrm>
            <a:off x="6846634" y="2767120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34CB1F-39B4-4BB5-A448-D904847B1EF8}"/>
              </a:ext>
            </a:extLst>
          </p:cNvPr>
          <p:cNvSpPr/>
          <p:nvPr/>
        </p:nvSpPr>
        <p:spPr>
          <a:xfrm>
            <a:off x="6846634" y="4449164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62</a:t>
            </a:r>
            <a:endParaRPr lang="zh-CN" altLang="en-US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C119972-9CA1-4749-8FF8-E0BA48F8D4FF}"/>
              </a:ext>
            </a:extLst>
          </p:cNvPr>
          <p:cNvSpPr/>
          <p:nvPr/>
        </p:nvSpPr>
        <p:spPr>
          <a:xfrm>
            <a:off x="6846634" y="5327448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63</a:t>
            </a:r>
            <a:endParaRPr lang="zh-CN" altLang="en-US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C6B9BD-D3CD-4469-BA97-13569D3F4B06}"/>
              </a:ext>
            </a:extLst>
          </p:cNvPr>
          <p:cNvSpPr/>
          <p:nvPr/>
        </p:nvSpPr>
        <p:spPr>
          <a:xfrm>
            <a:off x="502173" y="2735048"/>
            <a:ext cx="4573701" cy="1058211"/>
          </a:xfrm>
          <a:prstGeom prst="roundRect">
            <a:avLst/>
          </a:prstGeom>
          <a:solidFill>
            <a:srgbClr val="2BDE7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40C001-2016-461B-ABBD-B3E6E23D2DFD}"/>
              </a:ext>
            </a:extLst>
          </p:cNvPr>
          <p:cNvSpPr/>
          <p:nvPr/>
        </p:nvSpPr>
        <p:spPr>
          <a:xfrm>
            <a:off x="66490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DB54AB-53D5-4C4D-90EF-045487FE8D62}"/>
              </a:ext>
            </a:extLst>
          </p:cNvPr>
          <p:cNvSpPr/>
          <p:nvPr/>
        </p:nvSpPr>
        <p:spPr>
          <a:xfrm>
            <a:off x="139924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E2B5C1-AAD6-4DD4-9F9E-4A65FDF2B558}"/>
              </a:ext>
            </a:extLst>
          </p:cNvPr>
          <p:cNvSpPr/>
          <p:nvPr/>
        </p:nvSpPr>
        <p:spPr>
          <a:xfrm>
            <a:off x="213358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28B12B-4539-4792-954C-38423BB87930}"/>
              </a:ext>
            </a:extLst>
          </p:cNvPr>
          <p:cNvSpPr/>
          <p:nvPr/>
        </p:nvSpPr>
        <p:spPr>
          <a:xfrm>
            <a:off x="286792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1CFAC44-DD11-48BF-81D2-009C106941F2}"/>
              </a:ext>
            </a:extLst>
          </p:cNvPr>
          <p:cNvSpPr/>
          <p:nvPr/>
        </p:nvSpPr>
        <p:spPr>
          <a:xfrm>
            <a:off x="360226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09BADA5-22F6-408A-B1E3-BB5235A5D60C}"/>
              </a:ext>
            </a:extLst>
          </p:cNvPr>
          <p:cNvSpPr/>
          <p:nvPr/>
        </p:nvSpPr>
        <p:spPr>
          <a:xfrm>
            <a:off x="4336610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7D9CA6-1505-453A-B023-08636ED66157}"/>
              </a:ext>
            </a:extLst>
          </p:cNvPr>
          <p:cNvSpPr txBox="1"/>
          <p:nvPr/>
        </p:nvSpPr>
        <p:spPr>
          <a:xfrm>
            <a:off x="2320343" y="212273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MAR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B5FCD8-5B32-4D05-8432-AC6A5D9B56B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75874" y="3264154"/>
            <a:ext cx="1770760" cy="147851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10488C-EAA0-4E8F-9A5D-C5D8D5325EFA}"/>
              </a:ext>
            </a:extLst>
          </p:cNvPr>
          <p:cNvGrpSpPr/>
          <p:nvPr/>
        </p:nvGrpSpPr>
        <p:grpSpPr>
          <a:xfrm>
            <a:off x="503025" y="920566"/>
            <a:ext cx="4964714" cy="4649543"/>
            <a:chOff x="1249474" y="1881619"/>
            <a:chExt cx="2596356" cy="370619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83418D7-4570-4BE3-A57E-C6508920DD94}"/>
                </a:ext>
              </a:extLst>
            </p:cNvPr>
            <p:cNvSpPr/>
            <p:nvPr/>
          </p:nvSpPr>
          <p:spPr>
            <a:xfrm>
              <a:off x="1249474" y="1881619"/>
              <a:ext cx="2596356" cy="3706197"/>
            </a:xfrm>
            <a:prstGeom prst="roundRect">
              <a:avLst/>
            </a:prstGeom>
            <a:solidFill>
              <a:srgbClr val="D9D9F3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2238410-3E5F-44E6-A43F-24A18119897B}"/>
                </a:ext>
              </a:extLst>
            </p:cNvPr>
            <p:cNvSpPr/>
            <p:nvPr/>
          </p:nvSpPr>
          <p:spPr>
            <a:xfrm>
              <a:off x="1499325" y="3280406"/>
              <a:ext cx="1121947" cy="1013442"/>
            </a:xfrm>
            <a:prstGeom prst="roundRect">
              <a:avLst/>
            </a:prstGeom>
            <a:solidFill>
              <a:srgbClr val="1EE3CF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ALU</a:t>
              </a:r>
              <a:endPara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13CC634-769C-42E1-A4D9-F8A14297D64C}"/>
                </a:ext>
              </a:extLst>
            </p:cNvPr>
            <p:cNvSpPr/>
            <p:nvPr/>
          </p:nvSpPr>
          <p:spPr>
            <a:xfrm>
              <a:off x="1499325" y="2015916"/>
              <a:ext cx="893023" cy="83262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ACC</a:t>
              </a:r>
              <a:endParaRPr lang="zh-CN" altLang="en-US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B7568F1-98AE-4272-95A5-41439D517CB1}"/>
                </a:ext>
              </a:extLst>
            </p:cNvPr>
            <p:cNvSpPr/>
            <p:nvPr/>
          </p:nvSpPr>
          <p:spPr>
            <a:xfrm>
              <a:off x="2918714" y="2015916"/>
              <a:ext cx="680651" cy="83262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MQ</a:t>
              </a:r>
              <a:endParaRPr lang="zh-CN" altLang="en-US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1FCCED0-A12E-431E-B714-92422AB9D92D}"/>
                </a:ext>
              </a:extLst>
            </p:cNvPr>
            <p:cNvSpPr/>
            <p:nvPr/>
          </p:nvSpPr>
          <p:spPr>
            <a:xfrm>
              <a:off x="1499325" y="4688404"/>
              <a:ext cx="893023" cy="76511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X</a:t>
              </a:r>
              <a:endParaRPr lang="zh-CN" altLang="en-US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7B2BEF-C22F-472B-8B17-61546F658BAF}"/>
              </a:ext>
            </a:extLst>
          </p:cNvPr>
          <p:cNvCxnSpPr/>
          <p:nvPr/>
        </p:nvCxnSpPr>
        <p:spPr>
          <a:xfrm>
            <a:off x="2688412" y="1390261"/>
            <a:ext cx="1006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CC7D7B-962A-4B2C-9787-6A5358AAB414}"/>
              </a:ext>
            </a:extLst>
          </p:cNvPr>
          <p:cNvCxnSpPr>
            <a:cxnSpLocks/>
          </p:cNvCxnSpPr>
          <p:nvPr/>
        </p:nvCxnSpPr>
        <p:spPr>
          <a:xfrm flipH="1">
            <a:off x="2688412" y="1859957"/>
            <a:ext cx="1006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8680264-61F5-47A0-8A55-06142D0A1A76}"/>
              </a:ext>
            </a:extLst>
          </p:cNvPr>
          <p:cNvSpPr/>
          <p:nvPr/>
        </p:nvSpPr>
        <p:spPr>
          <a:xfrm>
            <a:off x="1371599" y="2133600"/>
            <a:ext cx="333375" cy="541790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49E755F-E02E-406F-BA1F-8B8B71BB2805}"/>
              </a:ext>
            </a:extLst>
          </p:cNvPr>
          <p:cNvSpPr/>
          <p:nvPr/>
        </p:nvSpPr>
        <p:spPr>
          <a:xfrm rot="10800000">
            <a:off x="2095786" y="2133599"/>
            <a:ext cx="333375" cy="518386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9661566-2DA2-48A1-8082-78786E794087}"/>
              </a:ext>
            </a:extLst>
          </p:cNvPr>
          <p:cNvSpPr/>
          <p:nvPr/>
        </p:nvSpPr>
        <p:spPr>
          <a:xfrm rot="10800000">
            <a:off x="1704973" y="3946783"/>
            <a:ext cx="333375" cy="494984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5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115</Words>
  <Application>Microsoft Office PowerPoint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方正粗黑宋简体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16</cp:revision>
  <dcterms:created xsi:type="dcterms:W3CDTF">2020-10-31T08:56:06Z</dcterms:created>
  <dcterms:modified xsi:type="dcterms:W3CDTF">2020-11-17T09:47:46Z</dcterms:modified>
</cp:coreProperties>
</file>