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DE73"/>
    <a:srgbClr val="4FD5D6"/>
    <a:srgbClr val="FFF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F7973-153C-4589-AC46-C6FBAB5F2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36D777-93F5-49B4-ADBF-7FDE091C5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3A9FA-7858-4EF7-B7A7-91A79204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E86B58-3C4C-4146-9660-0B6A77FB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02A6D3-59C3-490D-9F0B-44D6846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9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F7869D-9AF5-4314-B604-D6243F4A8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97E676-5A13-40B4-9F5A-0DA967245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57704-F5C4-4DB1-80E5-6764E730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A52B6-1DDF-4E0C-AB92-D3A1EB533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C3CBC-1C8C-4A35-9713-3CDD896A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821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AB87211-E4E2-462A-84F9-4BED5E2A06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325B0-B14D-46E1-892A-066AACDFD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03268-B3B4-4AA6-A31E-B795A616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6BE651-D378-4CD2-8448-601CC7C6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C26E2-A0DE-44F4-B006-985DC03C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75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19789-0A48-4F30-99B4-2C2A21F68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4D935-8B5C-4B0B-B544-4E91C2C92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94DB22-C026-453D-B97F-C45FFE054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E8582B-E4FE-4619-916E-E0FB8EBB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9AF0D8-F884-4303-939C-7EB46A91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1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AD68D9-909F-47E4-9061-F6427C47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260AA8-C92E-471D-AC9D-3A954674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D93C57-24D0-4B79-BA1A-5E3CEE00E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BDE974-D1EF-450D-85B1-981383E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D8FA91-0D6F-4CBC-AE35-59FE163D7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57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E0748-4CCE-431B-B4C3-7A9AE014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5E68A9-86DF-4431-A21F-535BAE495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FCC1F3-6B0D-41A6-B57B-0A205D6AB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055A18-9FDA-4ECB-9F3D-DB51EAC6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C67CF8-1330-4F70-8407-BAF0D3BD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10E6B1-ADC9-4D26-BF5A-FAB0EFD9F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26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7BE66-495E-4D09-8F91-5C020CA36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BFACAF-7404-4246-B7CB-3053BC7AF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C98DD8-6767-464D-9D74-162655FCF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59BDA1-CABE-4A09-8640-0AC3A21A4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31F30EB-CCC2-4B5A-86DB-49B50B93D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FE24E1-9CA4-49CC-BFB6-A5B34273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FFD52F-9D5E-4AE0-8B57-425F01C7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F88B1F-ABAA-44C3-9F93-D72A5A9B8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9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36644-FA77-45B7-9ED1-E7AD78B6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DCE7E5-EFD8-45EE-B5E6-0045C371A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A449C7-66F3-408A-8839-A7BCBAB8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88D6D92-BDD0-402F-82AA-0E8E8015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7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FF1F4A-2F64-4822-A8FB-91D0BF34F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28E2F4-22BB-4245-B877-5FD91BBFB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56A4BB-AE40-424A-B915-17631708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0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0D9B6-DB48-49FE-BF40-535A7189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CDFEE-6A21-4E07-B79C-C775EEF6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8655C1-C2EE-43E9-9BBE-C843DAD19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972F58-EC57-4C8E-AFB3-FDF2A229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303F71-3F9B-40AD-B2F5-229A3A3B0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8D62A-6AE6-4116-8456-6A809AC09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9097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91055-6492-48A4-8990-C9946EC7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CA6BE6-FD40-47AD-97DE-BE96DAAFF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E1A566-7CB2-4FB1-90AB-9BB0A98FD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41BACE-7B1B-4DB2-8440-1C93888F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D56A9-A51D-4FC0-9F2B-245505491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F67917-8F1C-4C47-BB70-1E5F2F93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3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00E8B5-A6D5-4AB4-9626-566F02E1D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1A077C-587F-4C51-B020-5C94FDF12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B948B-3DC0-428F-B407-D874D931E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BB4BC-4DCF-424E-A112-4C809123ADEF}" type="datetimeFigureOut">
              <a:rPr lang="zh-CN" altLang="en-US" smtClean="0"/>
              <a:t>2021/3/27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9C5C-8EAD-4AD6-87DC-CCB5E12AE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2E22F-172E-462B-AB57-C30EA8ACE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ED2E-79C6-46A4-9511-2CA32D7BDD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196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406932"/>
            <a:chOff x="3248220" y="2332265"/>
            <a:chExt cx="5695950" cy="2232713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latin typeface="Arial Rounded MT Bold" panose="020F070403050403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  <a:endPara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94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5DBC3B3-4120-4CBF-B5AB-5D3A415F372B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70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1DDFCE4-FFA6-4332-B5A0-719B94C5FFEB}"/>
              </a:ext>
            </a:extLst>
          </p:cNvPr>
          <p:cNvSpPr/>
          <p:nvPr/>
        </p:nvSpPr>
        <p:spPr>
          <a:xfrm>
            <a:off x="442912" y="465114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B5BC34-4F91-40D6-B0AB-835493897253}"/>
              </a:ext>
            </a:extLst>
          </p:cNvPr>
          <p:cNvSpPr/>
          <p:nvPr/>
        </p:nvSpPr>
        <p:spPr>
          <a:xfrm>
            <a:off x="3164325" y="250822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C1D1D7-2AE8-4CE0-9F3C-3F91F03B4E55}"/>
              </a:ext>
            </a:extLst>
          </p:cNvPr>
          <p:cNvSpPr/>
          <p:nvPr/>
        </p:nvSpPr>
        <p:spPr>
          <a:xfrm>
            <a:off x="7174774" y="382184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5B6955-8F42-4218-89AF-06955D3ED1BE}"/>
              </a:ext>
            </a:extLst>
          </p:cNvPr>
          <p:cNvSpPr txBox="1"/>
          <p:nvPr/>
        </p:nvSpPr>
        <p:spPr>
          <a:xfrm>
            <a:off x="7174774" y="2876550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这些值都大于</a:t>
            </a:r>
            <a:r>
              <a:rPr lang="en-US" altLang="zh-CN" sz="2400" b="1">
                <a:solidFill>
                  <a:schemeClr val="bg1"/>
                </a:solidFill>
              </a:rPr>
              <a:t>mA</a:t>
            </a:r>
            <a:r>
              <a:rPr lang="zh-CN" altLang="en-US" sz="2400" b="1">
                <a:solidFill>
                  <a:schemeClr val="bg1"/>
                </a:solidFill>
              </a:rPr>
              <a:t>左边的数</a:t>
            </a:r>
          </a:p>
        </p:txBody>
      </p:sp>
    </p:spTree>
    <p:extLst>
      <p:ext uri="{BB962C8B-B14F-4D97-AF65-F5344CB8AC3E}">
        <p14:creationId xmlns:p14="http://schemas.microsoft.com/office/powerpoint/2010/main" val="224960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3CFA930F-C398-4D26-9E05-8307A9A7ADC3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B5BC34-4F91-40D6-B0AB-835493897253}"/>
              </a:ext>
            </a:extLst>
          </p:cNvPr>
          <p:cNvSpPr/>
          <p:nvPr/>
        </p:nvSpPr>
        <p:spPr>
          <a:xfrm>
            <a:off x="3164325" y="250822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C1D1D7-2AE8-4CE0-9F3C-3F91F03B4E55}"/>
              </a:ext>
            </a:extLst>
          </p:cNvPr>
          <p:cNvSpPr/>
          <p:nvPr/>
        </p:nvSpPr>
        <p:spPr>
          <a:xfrm>
            <a:off x="7174774" y="382184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5B6955-8F42-4218-89AF-06955D3ED1BE}"/>
              </a:ext>
            </a:extLst>
          </p:cNvPr>
          <p:cNvSpPr txBox="1"/>
          <p:nvPr/>
        </p:nvSpPr>
        <p:spPr>
          <a:xfrm>
            <a:off x="7174774" y="2876550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这些值都大于</a:t>
            </a:r>
            <a:r>
              <a:rPr lang="en-US" altLang="zh-CN" sz="2400" b="1">
                <a:solidFill>
                  <a:schemeClr val="bg1"/>
                </a:solidFill>
              </a:rPr>
              <a:t>mA</a:t>
            </a:r>
            <a:r>
              <a:rPr lang="zh-CN" altLang="en-US" sz="2400" b="1">
                <a:solidFill>
                  <a:schemeClr val="bg1"/>
                </a:solidFill>
              </a:rPr>
              <a:t>左边的数</a:t>
            </a: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03EA92E1-3927-4F0D-B249-C4087EBD26DC}"/>
              </a:ext>
            </a:extLst>
          </p:cNvPr>
          <p:cNvSpPr/>
          <p:nvPr/>
        </p:nvSpPr>
        <p:spPr>
          <a:xfrm>
            <a:off x="943083" y="242092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1EBD2E7A-9423-481E-8C7B-F130BFE09F60}"/>
              </a:ext>
            </a:extLst>
          </p:cNvPr>
          <p:cNvSpPr/>
          <p:nvPr/>
        </p:nvSpPr>
        <p:spPr>
          <a:xfrm>
            <a:off x="2070397" y="2424077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0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6ED38DC-C2A5-4590-A872-CEE5F12146DB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B5BC34-4F91-40D6-B0AB-835493897253}"/>
              </a:ext>
            </a:extLst>
          </p:cNvPr>
          <p:cNvSpPr/>
          <p:nvPr/>
        </p:nvSpPr>
        <p:spPr>
          <a:xfrm>
            <a:off x="932450" y="2508225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C1D1D7-2AE8-4CE0-9F3C-3F91F03B4E55}"/>
              </a:ext>
            </a:extLst>
          </p:cNvPr>
          <p:cNvSpPr/>
          <p:nvPr/>
        </p:nvSpPr>
        <p:spPr>
          <a:xfrm>
            <a:off x="4916407" y="382184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5B6955-8F42-4218-89AF-06955D3ED1BE}"/>
              </a:ext>
            </a:extLst>
          </p:cNvPr>
          <p:cNvSpPr txBox="1"/>
          <p:nvPr/>
        </p:nvSpPr>
        <p:spPr>
          <a:xfrm>
            <a:off x="7174774" y="2876550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这些值都小于</a:t>
            </a:r>
            <a:r>
              <a:rPr lang="en-US" altLang="zh-CN" sz="2400" b="1">
                <a:solidFill>
                  <a:schemeClr val="bg1"/>
                </a:solidFill>
              </a:rPr>
              <a:t>mB</a:t>
            </a:r>
            <a:r>
              <a:rPr lang="zh-CN" altLang="en-US" sz="2400" b="1">
                <a:solidFill>
                  <a:schemeClr val="bg1"/>
                </a:solidFill>
              </a:rPr>
              <a:t>右边的数</a:t>
            </a: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03EA92E1-3927-4F0D-B249-C4087EBD26DC}"/>
              </a:ext>
            </a:extLst>
          </p:cNvPr>
          <p:cNvSpPr/>
          <p:nvPr/>
        </p:nvSpPr>
        <p:spPr>
          <a:xfrm>
            <a:off x="943083" y="242092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1EBD2E7A-9423-481E-8C7B-F130BFE09F60}"/>
              </a:ext>
            </a:extLst>
          </p:cNvPr>
          <p:cNvSpPr/>
          <p:nvPr/>
        </p:nvSpPr>
        <p:spPr>
          <a:xfrm>
            <a:off x="2070397" y="2424077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679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E800E3B-223C-41B7-9316-82E2FC45E32A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AB5BC34-4F91-40D6-B0AB-835493897253}"/>
              </a:ext>
            </a:extLst>
          </p:cNvPr>
          <p:cNvSpPr/>
          <p:nvPr/>
        </p:nvSpPr>
        <p:spPr>
          <a:xfrm>
            <a:off x="932450" y="2508225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BC1D1D7-2AE8-4CE0-9F3C-3F91F03B4E55}"/>
              </a:ext>
            </a:extLst>
          </p:cNvPr>
          <p:cNvSpPr/>
          <p:nvPr/>
        </p:nvSpPr>
        <p:spPr>
          <a:xfrm>
            <a:off x="4916407" y="382184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B5B6955-8F42-4218-89AF-06955D3ED1BE}"/>
              </a:ext>
            </a:extLst>
          </p:cNvPr>
          <p:cNvSpPr txBox="1"/>
          <p:nvPr/>
        </p:nvSpPr>
        <p:spPr>
          <a:xfrm>
            <a:off x="7174774" y="2876550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这些值都小于</a:t>
            </a:r>
            <a:r>
              <a:rPr lang="en-US" altLang="zh-CN" sz="2400" b="1">
                <a:solidFill>
                  <a:schemeClr val="bg1"/>
                </a:solidFill>
              </a:rPr>
              <a:t>mB</a:t>
            </a:r>
            <a:r>
              <a:rPr lang="zh-CN" altLang="en-US" sz="2400" b="1">
                <a:solidFill>
                  <a:schemeClr val="bg1"/>
                </a:solidFill>
              </a:rPr>
              <a:t>右边的数</a:t>
            </a:r>
          </a:p>
        </p:txBody>
      </p:sp>
      <p:sp>
        <p:nvSpPr>
          <p:cNvPr id="3" name="乘号 2">
            <a:extLst>
              <a:ext uri="{FF2B5EF4-FFF2-40B4-BE49-F238E27FC236}">
                <a16:creationId xmlns:a16="http://schemas.microsoft.com/office/drawing/2014/main" id="{03EA92E1-3927-4F0D-B249-C4087EBD26DC}"/>
              </a:ext>
            </a:extLst>
          </p:cNvPr>
          <p:cNvSpPr/>
          <p:nvPr/>
        </p:nvSpPr>
        <p:spPr>
          <a:xfrm>
            <a:off x="943083" y="242092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乘号 16">
            <a:extLst>
              <a:ext uri="{FF2B5EF4-FFF2-40B4-BE49-F238E27FC236}">
                <a16:creationId xmlns:a16="http://schemas.microsoft.com/office/drawing/2014/main" id="{1EBD2E7A-9423-481E-8C7B-F130BFE09F60}"/>
              </a:ext>
            </a:extLst>
          </p:cNvPr>
          <p:cNvSpPr/>
          <p:nvPr/>
        </p:nvSpPr>
        <p:spPr>
          <a:xfrm>
            <a:off x="2070397" y="2424077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93484418-A3BE-4C12-BF23-28F8E11497B5}"/>
              </a:ext>
            </a:extLst>
          </p:cNvPr>
          <p:cNvSpPr/>
          <p:nvPr/>
        </p:nvSpPr>
        <p:spPr>
          <a:xfrm>
            <a:off x="8281848" y="373454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乘号 18">
            <a:extLst>
              <a:ext uri="{FF2B5EF4-FFF2-40B4-BE49-F238E27FC236}">
                <a16:creationId xmlns:a16="http://schemas.microsoft.com/office/drawing/2014/main" id="{AFFAA6F4-10BE-45EC-8F65-8F2E5527C31B}"/>
              </a:ext>
            </a:extLst>
          </p:cNvPr>
          <p:cNvSpPr/>
          <p:nvPr/>
        </p:nvSpPr>
        <p:spPr>
          <a:xfrm>
            <a:off x="9390658" y="373454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874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976849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4F2759-82A8-4B5F-BB33-0541F069D06A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61351-0537-4BE5-8DA1-BF6FE76DF943}"/>
              </a:ext>
            </a:extLst>
          </p:cNvPr>
          <p:cNvSpPr/>
          <p:nvPr/>
        </p:nvSpPr>
        <p:spPr>
          <a:xfrm>
            <a:off x="3164325" y="250822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38DBD9-A4B0-4EE3-AAE6-C0C0458E8BAB}"/>
              </a:ext>
            </a:extLst>
          </p:cNvPr>
          <p:cNvSpPr/>
          <p:nvPr/>
        </p:nvSpPr>
        <p:spPr>
          <a:xfrm>
            <a:off x="7174774" y="3821847"/>
            <a:ext cx="3407925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5AC450-3E82-4B3D-93FD-C38CDFE4241E}"/>
              </a:ext>
            </a:extLst>
          </p:cNvPr>
          <p:cNvSpPr txBox="1"/>
          <p:nvPr/>
        </p:nvSpPr>
        <p:spPr>
          <a:xfrm>
            <a:off x="7174774" y="2876550"/>
            <a:ext cx="3717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这些值都大于</a:t>
            </a:r>
            <a:r>
              <a:rPr lang="en-US" altLang="zh-CN" sz="2400" b="1">
                <a:solidFill>
                  <a:schemeClr val="bg1"/>
                </a:solidFill>
              </a:rPr>
              <a:t>mA</a:t>
            </a:r>
            <a:r>
              <a:rPr lang="zh-CN" altLang="en-US" sz="2400" b="1">
                <a:solidFill>
                  <a:schemeClr val="bg1"/>
                </a:solidFill>
              </a:rPr>
              <a:t>左边的数</a:t>
            </a: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6E3E6E1C-8D41-4641-BBE4-0BF3F69EE9A2}"/>
              </a:ext>
            </a:extLst>
          </p:cNvPr>
          <p:cNvSpPr/>
          <p:nvPr/>
        </p:nvSpPr>
        <p:spPr>
          <a:xfrm>
            <a:off x="2070397" y="2424077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3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C83EB307-F872-4879-9537-2154CE184A5A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solidFill>
            <a:schemeClr val="tx1">
              <a:lumMod val="75000"/>
              <a:lumOff val="2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1861351-0537-4BE5-8DA1-BF6FE76DF943}"/>
              </a:ext>
            </a:extLst>
          </p:cNvPr>
          <p:cNvSpPr/>
          <p:nvPr/>
        </p:nvSpPr>
        <p:spPr>
          <a:xfrm>
            <a:off x="2070397" y="2508227"/>
            <a:ext cx="2196803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138DBD9-A4B0-4EE3-AAE6-C0C0458E8BAB}"/>
              </a:ext>
            </a:extLst>
          </p:cNvPr>
          <p:cNvSpPr/>
          <p:nvPr/>
        </p:nvSpPr>
        <p:spPr>
          <a:xfrm>
            <a:off x="6096000" y="3821847"/>
            <a:ext cx="2228332" cy="1019175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95AC450-3E82-4B3D-93FD-C38CDFE4241E}"/>
              </a:ext>
            </a:extLst>
          </p:cNvPr>
          <p:cNvSpPr txBox="1"/>
          <p:nvPr/>
        </p:nvSpPr>
        <p:spPr>
          <a:xfrm>
            <a:off x="7174774" y="2876550"/>
            <a:ext cx="3720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</a:rPr>
              <a:t>这些值都小于</a:t>
            </a:r>
            <a:r>
              <a:rPr lang="en-US" altLang="zh-CN" sz="2400" b="1">
                <a:solidFill>
                  <a:schemeClr val="bg1"/>
                </a:solidFill>
              </a:rPr>
              <a:t>mB</a:t>
            </a:r>
            <a:r>
              <a:rPr lang="zh-CN" altLang="en-US" sz="2400" b="1">
                <a:solidFill>
                  <a:schemeClr val="bg1"/>
                </a:solidFill>
              </a:rPr>
              <a:t>右边的数</a:t>
            </a:r>
          </a:p>
        </p:txBody>
      </p:sp>
      <p:sp>
        <p:nvSpPr>
          <p:cNvPr id="18" name="乘号 17">
            <a:extLst>
              <a:ext uri="{FF2B5EF4-FFF2-40B4-BE49-F238E27FC236}">
                <a16:creationId xmlns:a16="http://schemas.microsoft.com/office/drawing/2014/main" id="{6E3E6E1C-8D41-4641-BBE4-0BF3F69EE9A2}"/>
              </a:ext>
            </a:extLst>
          </p:cNvPr>
          <p:cNvSpPr/>
          <p:nvPr/>
        </p:nvSpPr>
        <p:spPr>
          <a:xfrm>
            <a:off x="2070397" y="2424077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乘号 19">
            <a:extLst>
              <a:ext uri="{FF2B5EF4-FFF2-40B4-BE49-F238E27FC236}">
                <a16:creationId xmlns:a16="http://schemas.microsoft.com/office/drawing/2014/main" id="{191EC03C-6CC9-4B30-A14A-7B00D7FA5DE7}"/>
              </a:ext>
            </a:extLst>
          </p:cNvPr>
          <p:cNvSpPr/>
          <p:nvPr/>
        </p:nvSpPr>
        <p:spPr>
          <a:xfrm>
            <a:off x="8281848" y="373454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乘号 20">
            <a:extLst>
              <a:ext uri="{FF2B5EF4-FFF2-40B4-BE49-F238E27FC236}">
                <a16:creationId xmlns:a16="http://schemas.microsoft.com/office/drawing/2014/main" id="{BA33C94E-FAB4-4785-A56E-0F5E485729D5}"/>
              </a:ext>
            </a:extLst>
          </p:cNvPr>
          <p:cNvSpPr/>
          <p:nvPr/>
        </p:nvSpPr>
        <p:spPr>
          <a:xfrm>
            <a:off x="9390656" y="3734545"/>
            <a:ext cx="1193777" cy="1193777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27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899375"/>
            <a:chOff x="3248220" y="2332265"/>
            <a:chExt cx="5695950" cy="301418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0x55bc30098b60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131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</a:p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L2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  <a:p>
              <a:pPr algn="ctr"/>
              <a:endPara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65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899375"/>
            <a:chOff x="3248220" y="2332265"/>
            <a:chExt cx="5695950" cy="301418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0x55bc30098b60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13187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</a:p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L2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  <a:p>
              <a:pPr algn="ctr"/>
              <a:endParaRPr lang="zh-CN" altLang="en-US" sz="1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B8E124EC-12AD-409A-81CF-414AFEBDD958}"/>
              </a:ext>
            </a:extLst>
          </p:cNvPr>
          <p:cNvCxnSpPr>
            <a:cxnSpLocks/>
          </p:cNvCxnSpPr>
          <p:nvPr/>
        </p:nvCxnSpPr>
        <p:spPr>
          <a:xfrm flipV="1">
            <a:off x="5715000" y="2257425"/>
            <a:ext cx="2182317" cy="1809750"/>
          </a:xfrm>
          <a:prstGeom prst="straightConnector1">
            <a:avLst/>
          </a:prstGeom>
          <a:ln w="381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53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653153"/>
            <a:chOff x="3248220" y="2332265"/>
            <a:chExt cx="5695950" cy="2623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latin typeface="Arial Rounded MT Bold" panose="020F0704030504030204" pitchFamily="34" charset="0"/>
                </a:rPr>
                <a:t>0x55bc30098b60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92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</a:p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L2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F263CF-F2DD-4F0A-9E1E-DBD14480CA5B}"/>
              </a:ext>
            </a:extLst>
          </p:cNvPr>
          <p:cNvSpPr txBox="1"/>
          <p:nvPr/>
        </p:nvSpPr>
        <p:spPr>
          <a:xfrm>
            <a:off x="1671348" y="1763486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 = 0x7ffc1eb84c80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09AEE-B089-4837-AD2A-80076F15C8A5}"/>
              </a:ext>
            </a:extLst>
          </p:cNvPr>
          <p:cNvSpPr txBox="1"/>
          <p:nvPr/>
        </p:nvSpPr>
        <p:spPr>
          <a:xfrm>
            <a:off x="1680860" y="2299250"/>
            <a:ext cx="612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*L</a:t>
            </a:r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6C286F-2031-4B58-9CCF-F06677C9C465}"/>
              </a:ext>
            </a:extLst>
          </p:cNvPr>
          <p:cNvCxnSpPr/>
          <p:nvPr/>
        </p:nvCxnSpPr>
        <p:spPr>
          <a:xfrm>
            <a:off x="2220686" y="2722974"/>
            <a:ext cx="1894623" cy="10279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17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653153"/>
            <a:chOff x="3248220" y="2332265"/>
            <a:chExt cx="5695950" cy="2623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0x55bc302d2710</a:t>
              </a:r>
              <a:endPara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92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</a:p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L2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F263CF-F2DD-4F0A-9E1E-DBD14480CA5B}"/>
              </a:ext>
            </a:extLst>
          </p:cNvPr>
          <p:cNvSpPr txBox="1"/>
          <p:nvPr/>
        </p:nvSpPr>
        <p:spPr>
          <a:xfrm>
            <a:off x="1671348" y="1763486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 = 0x7ffc1eb84c80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09AEE-B089-4837-AD2A-80076F15C8A5}"/>
              </a:ext>
            </a:extLst>
          </p:cNvPr>
          <p:cNvSpPr txBox="1"/>
          <p:nvPr/>
        </p:nvSpPr>
        <p:spPr>
          <a:xfrm>
            <a:off x="1680860" y="2299250"/>
            <a:ext cx="4360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*L=</a:t>
            </a:r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0x55bc302d2710 </a:t>
            </a:r>
          </a:p>
          <a:p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6C286F-2031-4B58-9CCF-F06677C9C465}"/>
              </a:ext>
            </a:extLst>
          </p:cNvPr>
          <p:cNvCxnSpPr/>
          <p:nvPr/>
        </p:nvCxnSpPr>
        <p:spPr>
          <a:xfrm>
            <a:off x="2220686" y="2722974"/>
            <a:ext cx="1894623" cy="10279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494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2E47EE21-FE2A-419C-A51A-48DBEC0483DE}"/>
              </a:ext>
            </a:extLst>
          </p:cNvPr>
          <p:cNvGrpSpPr/>
          <p:nvPr/>
        </p:nvGrpSpPr>
        <p:grpSpPr>
          <a:xfrm>
            <a:off x="1671348" y="3674903"/>
            <a:ext cx="6959470" cy="1653153"/>
            <a:chOff x="3248220" y="2332265"/>
            <a:chExt cx="5695950" cy="2623450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68BD380D-6BD8-424C-AC2E-70A2FE11988D}"/>
                </a:ext>
              </a:extLst>
            </p:cNvPr>
            <p:cNvSpPr/>
            <p:nvPr/>
          </p:nvSpPr>
          <p:spPr>
            <a:xfrm>
              <a:off x="32482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A2728B83-39F8-4190-A3A5-6A9A051F7ABE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zh-CN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0x55bc302d2710</a:t>
              </a:r>
              <a:endPara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5E60C5E-B7ED-4D92-BF2B-28CB1CA022AD}"/>
                </a:ext>
              </a:extLst>
            </p:cNvPr>
            <p:cNvSpPr/>
            <p:nvPr/>
          </p:nvSpPr>
          <p:spPr>
            <a:xfrm>
              <a:off x="724872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E3B0368-513B-4B39-A580-E57A6BD04900}"/>
                </a:ext>
              </a:extLst>
            </p:cNvPr>
            <p:cNvSpPr txBox="1"/>
            <p:nvPr/>
          </p:nvSpPr>
          <p:spPr>
            <a:xfrm>
              <a:off x="5366224" y="4027714"/>
              <a:ext cx="1459942" cy="92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0x7ffc1eb84c80</a:t>
              </a:r>
            </a:p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L2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FCA7F6-46C7-48E9-8173-3A9C18D5584B}"/>
              </a:ext>
            </a:extLst>
          </p:cNvPr>
          <p:cNvGrpSpPr/>
          <p:nvPr/>
        </p:nvGrpSpPr>
        <p:grpSpPr>
          <a:xfrm>
            <a:off x="7897317" y="1485319"/>
            <a:ext cx="2071548" cy="1406932"/>
            <a:chOff x="5248470" y="2332265"/>
            <a:chExt cx="1695450" cy="2232713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869DADFA-EB26-4018-A841-8A66AF0AF62F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BF91420-41DC-4D5B-866F-8AD0298EF613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>
                  <a:solidFill>
                    <a:srgbClr val="00B05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0x55bc30098b60</a:t>
              </a:r>
              <a:endParaRPr lang="zh-CN" altLang="en-US" sz="160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sp>
        <p:nvSpPr>
          <p:cNvPr id="15" name="图文框 14">
            <a:extLst>
              <a:ext uri="{FF2B5EF4-FFF2-40B4-BE49-F238E27FC236}">
                <a16:creationId xmlns:a16="http://schemas.microsoft.com/office/drawing/2014/main" id="{5707373F-9A4C-486B-9B46-C28E875C619E}"/>
              </a:ext>
            </a:extLst>
          </p:cNvPr>
          <p:cNvSpPr/>
          <p:nvPr/>
        </p:nvSpPr>
        <p:spPr>
          <a:xfrm>
            <a:off x="677881" y="783771"/>
            <a:ext cx="10580914" cy="5150498"/>
          </a:xfrm>
          <a:prstGeom prst="frame">
            <a:avLst>
              <a:gd name="adj1" fmla="val 114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F263CF-F2DD-4F0A-9E1E-DBD14480CA5B}"/>
              </a:ext>
            </a:extLst>
          </p:cNvPr>
          <p:cNvSpPr txBox="1"/>
          <p:nvPr/>
        </p:nvSpPr>
        <p:spPr>
          <a:xfrm>
            <a:off x="1671348" y="1763486"/>
            <a:ext cx="2434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L = 0x7ffc1eb84c80 </a:t>
            </a: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8C09AEE-B089-4837-AD2A-80076F15C8A5}"/>
              </a:ext>
            </a:extLst>
          </p:cNvPr>
          <p:cNvSpPr txBox="1"/>
          <p:nvPr/>
        </p:nvSpPr>
        <p:spPr>
          <a:xfrm>
            <a:off x="1680860" y="2299250"/>
            <a:ext cx="43604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*L=</a:t>
            </a:r>
            <a:r>
              <a:rPr lang="zh-CN" altLang="zh-CN" sz="32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0x55bc302d2710 </a:t>
            </a:r>
          </a:p>
          <a:p>
            <a:endParaRPr lang="zh-CN" altLang="en-US"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36C286F-2031-4B58-9CCF-F06677C9C465}"/>
              </a:ext>
            </a:extLst>
          </p:cNvPr>
          <p:cNvCxnSpPr/>
          <p:nvPr/>
        </p:nvCxnSpPr>
        <p:spPr>
          <a:xfrm>
            <a:off x="2220686" y="2722974"/>
            <a:ext cx="1894623" cy="102793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0F1015F-83AF-4428-AFA8-BB4EEE86A39A}"/>
              </a:ext>
            </a:extLst>
          </p:cNvPr>
          <p:cNvGrpSpPr/>
          <p:nvPr/>
        </p:nvGrpSpPr>
        <p:grpSpPr>
          <a:xfrm>
            <a:off x="8933091" y="3047440"/>
            <a:ext cx="2071548" cy="1406932"/>
            <a:chOff x="5248470" y="2332265"/>
            <a:chExt cx="1695450" cy="2232713"/>
          </a:xfrm>
        </p:grpSpPr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3B2C2286-8404-4272-B1CC-73698DDB03DC}"/>
                </a:ext>
              </a:extLst>
            </p:cNvPr>
            <p:cNvSpPr/>
            <p:nvPr/>
          </p:nvSpPr>
          <p:spPr>
            <a:xfrm>
              <a:off x="5248470" y="2332265"/>
              <a:ext cx="1695450" cy="1695450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>
                  <a:latin typeface="Arial Rounded MT Bold" panose="020F0704030504030204" pitchFamily="34" charset="0"/>
                </a:rPr>
                <a:t>Unknown</a:t>
              </a:r>
              <a:endParaRPr lang="zh-CN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030D734-6EDC-497F-B17B-AA13CDCACD11}"/>
                </a:ext>
              </a:extLst>
            </p:cNvPr>
            <p:cNvSpPr txBox="1"/>
            <p:nvPr/>
          </p:nvSpPr>
          <p:spPr>
            <a:xfrm>
              <a:off x="5248470" y="4027714"/>
              <a:ext cx="1695450" cy="537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160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Rounded MT Bold" panose="020F0704030504030204" pitchFamily="34" charset="0"/>
                </a:rPr>
                <a:t>0x55bc302d2710</a:t>
              </a:r>
              <a:endPara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endParaRPr>
            </a:p>
          </p:txBody>
        </p:sp>
      </p:grp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E6B5C5-A6CB-49E6-8230-48E6481587B8}"/>
              </a:ext>
            </a:extLst>
          </p:cNvPr>
          <p:cNvCxnSpPr>
            <a:cxnSpLocks/>
          </p:cNvCxnSpPr>
          <p:nvPr/>
        </p:nvCxnSpPr>
        <p:spPr>
          <a:xfrm flipV="1">
            <a:off x="5715000" y="3376468"/>
            <a:ext cx="3218091" cy="690707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28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4FD5D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4FD5D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4FD5D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4FD5D6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3082524" y="379017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4191332" y="379183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5300140" y="3790171"/>
            <a:ext cx="815829" cy="815829"/>
          </a:xfrm>
          <a:prstGeom prst="ellipse">
            <a:avLst/>
          </a:prstGeom>
          <a:solidFill>
            <a:srgbClr val="FFFF00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6408949" y="379017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7517759" y="379183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30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1153972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2265036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3376100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4487164" y="2609071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5598230" y="2610734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5144398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6253206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362014" y="3923521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470823" y="3923521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9579633" y="392518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chemeClr val="bg1"/>
                </a:solidFill>
              </a:rPr>
              <a:t>mB &gt; mA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9D1E4FEF-6FAA-4B3A-A99C-9E451EE829DC}"/>
              </a:ext>
            </a:extLst>
          </p:cNvPr>
          <p:cNvSpPr/>
          <p:nvPr/>
        </p:nvSpPr>
        <p:spPr>
          <a:xfrm>
            <a:off x="353886" y="364271"/>
            <a:ext cx="11306175" cy="6124575"/>
          </a:xfrm>
          <a:prstGeom prst="roundRect">
            <a:avLst>
              <a:gd name="adj" fmla="val 3915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44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81E899A-6DB8-4197-AEC1-852B6FDCD0BF}"/>
              </a:ext>
            </a:extLst>
          </p:cNvPr>
          <p:cNvSpPr/>
          <p:nvPr/>
        </p:nvSpPr>
        <p:spPr>
          <a:xfrm>
            <a:off x="2576743" y="2799320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 w="3810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691740E-41B5-423C-9310-553A1BA1B81F}"/>
              </a:ext>
            </a:extLst>
          </p:cNvPr>
          <p:cNvSpPr/>
          <p:nvPr/>
        </p:nvSpPr>
        <p:spPr>
          <a:xfrm>
            <a:off x="6869550" y="2993216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mA</a:t>
            </a:r>
            <a:endParaRPr lang="zh-CN" altLang="en-US" b="1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48A78FB-245D-4B01-A313-F2DE7FFE822F}"/>
              </a:ext>
            </a:extLst>
          </p:cNvPr>
          <p:cNvSpPr/>
          <p:nvPr/>
        </p:nvSpPr>
        <p:spPr>
          <a:xfrm>
            <a:off x="8818814" y="2800983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C949DC5-7862-4E57-89B5-6E628669F1C3}"/>
              </a:ext>
            </a:extLst>
          </p:cNvPr>
          <p:cNvSpPr/>
          <p:nvPr/>
        </p:nvSpPr>
        <p:spPr>
          <a:xfrm>
            <a:off x="3038176" y="3113645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377264D-5FCB-4538-95EF-467B86003E2F}"/>
              </a:ext>
            </a:extLst>
          </p:cNvPr>
          <p:cNvSpPr/>
          <p:nvPr/>
        </p:nvSpPr>
        <p:spPr>
          <a:xfrm>
            <a:off x="3894019" y="3208893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DC8C96D9-C0FF-4A2B-B5C1-165616D1328A}"/>
              </a:ext>
            </a:extLst>
          </p:cNvPr>
          <p:cNvSpPr/>
          <p:nvPr/>
        </p:nvSpPr>
        <p:spPr>
          <a:xfrm>
            <a:off x="7687038" y="3401130"/>
            <a:ext cx="815829" cy="815829"/>
          </a:xfrm>
          <a:prstGeom prst="ellipse">
            <a:avLst/>
          </a:prstGeom>
          <a:solidFill>
            <a:srgbClr val="2BDE73">
              <a:alpha val="82000"/>
            </a:srgbClr>
          </a:solidFill>
          <a:ln w="57150"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/>
              <a:t>mB</a:t>
            </a:r>
            <a:endParaRPr lang="zh-CN" altLang="en-US" b="1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185B7C7-B0BD-40DA-8CBE-7D3C45190A58}"/>
              </a:ext>
            </a:extLst>
          </p:cNvPr>
          <p:cNvSpPr/>
          <p:nvPr/>
        </p:nvSpPr>
        <p:spPr>
          <a:xfrm>
            <a:off x="8504526" y="3429000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C803E61-EE0A-4976-A62F-3449CFFC1609}"/>
              </a:ext>
            </a:extLst>
          </p:cNvPr>
          <p:cNvSpPr/>
          <p:nvPr/>
        </p:nvSpPr>
        <p:spPr>
          <a:xfrm>
            <a:off x="8253480" y="2491679"/>
            <a:ext cx="815829" cy="815829"/>
          </a:xfrm>
          <a:prstGeom prst="ellipse">
            <a:avLst/>
          </a:prstGeom>
          <a:solidFill>
            <a:srgbClr val="2BDE73">
              <a:alpha val="81961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A018427-1FE2-41F1-942B-D3C8FAD0B1A3}"/>
              </a:ext>
            </a:extLst>
          </p:cNvPr>
          <p:cNvSpPr txBox="1"/>
          <p:nvPr/>
        </p:nvSpPr>
        <p:spPr>
          <a:xfrm>
            <a:off x="5144398" y="1028700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solidFill>
                  <a:srgbClr val="2BDE73"/>
                </a:solidFill>
              </a:rPr>
              <a:t>mB</a:t>
            </a:r>
            <a:r>
              <a:rPr lang="en-US" altLang="zh-CN" sz="2800" b="1">
                <a:solidFill>
                  <a:schemeClr val="bg1"/>
                </a:solidFill>
              </a:rPr>
              <a:t> &gt; </a:t>
            </a:r>
            <a:r>
              <a:rPr lang="en-US" altLang="zh-CN" sz="2800" b="1">
                <a:solidFill>
                  <a:srgbClr val="FF0000"/>
                </a:solidFill>
              </a:rPr>
              <a:t>mA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7E85F3C-FD5E-4FD2-AD48-F6D345AE51EA}"/>
              </a:ext>
            </a:extLst>
          </p:cNvPr>
          <p:cNvSpPr/>
          <p:nvPr/>
        </p:nvSpPr>
        <p:spPr>
          <a:xfrm>
            <a:off x="3687807" y="2800983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 w="3810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&lt;</a:t>
            </a:r>
            <a:endParaRPr lang="zh-CN" altLang="en-US" sz="2800" b="1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56148B0-344C-4AA0-A5EB-276676736773}"/>
              </a:ext>
            </a:extLst>
          </p:cNvPr>
          <p:cNvSpPr/>
          <p:nvPr/>
        </p:nvSpPr>
        <p:spPr>
          <a:xfrm>
            <a:off x="7707748" y="2799320"/>
            <a:ext cx="817488" cy="817488"/>
          </a:xfrm>
          <a:prstGeom prst="ellipse">
            <a:avLst/>
          </a:prstGeom>
          <a:solidFill>
            <a:srgbClr val="FF0000">
              <a:alpha val="82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/>
              <a:t>&gt;</a:t>
            </a:r>
            <a:endParaRPr lang="zh-CN" altLang="en-US" sz="2800" b="1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67774BF-45C6-4697-BF92-3D17E61B3FC1}"/>
              </a:ext>
            </a:extLst>
          </p:cNvPr>
          <p:cNvSpPr/>
          <p:nvPr/>
        </p:nvSpPr>
        <p:spPr>
          <a:xfrm>
            <a:off x="2404184" y="4937457"/>
            <a:ext cx="593932" cy="593932"/>
          </a:xfrm>
          <a:prstGeom prst="ellipse">
            <a:avLst/>
          </a:prstGeom>
          <a:solidFill>
            <a:srgbClr val="FF0000">
              <a:alpha val="82000"/>
            </a:srgbClr>
          </a:solidFill>
          <a:ln w="3810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&lt;</a:t>
            </a:r>
            <a:endParaRPr lang="zh-CN" altLang="en-US" sz="2000" b="1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BB1B1DF-68EA-4AA8-B7C6-539DA6C33C33}"/>
              </a:ext>
            </a:extLst>
          </p:cNvPr>
          <p:cNvSpPr/>
          <p:nvPr/>
        </p:nvSpPr>
        <p:spPr>
          <a:xfrm>
            <a:off x="1684175" y="4937457"/>
            <a:ext cx="593932" cy="593932"/>
          </a:xfrm>
          <a:prstGeom prst="ellipse">
            <a:avLst/>
          </a:prstGeom>
          <a:solidFill>
            <a:srgbClr val="FF0000">
              <a:alpha val="82000"/>
            </a:srgbClr>
          </a:solidFill>
          <a:ln w="38100">
            <a:solidFill>
              <a:schemeClr val="bg1"/>
            </a:solidFill>
            <a:prstDash val="sys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&lt;</a:t>
            </a:r>
            <a:endParaRPr lang="zh-CN" altLang="en-US" sz="2000" b="1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D6F69D-9E17-428E-B375-76C3A7A51A3D}"/>
              </a:ext>
            </a:extLst>
          </p:cNvPr>
          <p:cNvSpPr txBox="1"/>
          <p:nvPr/>
        </p:nvSpPr>
        <p:spPr>
          <a:xfrm>
            <a:off x="3124193" y="5049757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这两个小于</a:t>
            </a:r>
            <a:r>
              <a:rPr lang="en-US" altLang="zh-CN">
                <a:solidFill>
                  <a:schemeClr val="bg1"/>
                </a:solidFill>
              </a:rPr>
              <a:t>mA</a:t>
            </a:r>
            <a:r>
              <a:rPr lang="zh-CN" altLang="en-US">
                <a:solidFill>
                  <a:schemeClr val="bg1"/>
                </a:solidFill>
              </a:rPr>
              <a:t>的值可以抛弃了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2E2168-22A4-4DA6-AA86-A4FD909E1442}"/>
              </a:ext>
            </a:extLst>
          </p:cNvPr>
          <p:cNvSpPr txBox="1"/>
          <p:nvPr/>
        </p:nvSpPr>
        <p:spPr>
          <a:xfrm>
            <a:off x="6705593" y="19598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这些值一定在小</a:t>
            </a:r>
          </a:p>
        </p:txBody>
      </p:sp>
    </p:spTree>
    <p:extLst>
      <p:ext uri="{BB962C8B-B14F-4D97-AF65-F5344CB8AC3E}">
        <p14:creationId xmlns:p14="http://schemas.microsoft.com/office/powerpoint/2010/main" val="1858127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264</Words>
  <Application>Microsoft Office PowerPoint</Application>
  <PresentationFormat>宽屏</PresentationFormat>
  <Paragraphs>148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Arial</vt:lpstr>
      <vt:lpstr>Arial Rounded MT Bold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涵</dc:creator>
  <cp:lastModifiedBy>涵</cp:lastModifiedBy>
  <cp:revision>11</cp:revision>
  <dcterms:created xsi:type="dcterms:W3CDTF">2021-03-24T02:53:26Z</dcterms:created>
  <dcterms:modified xsi:type="dcterms:W3CDTF">2021-03-27T04:48:22Z</dcterms:modified>
</cp:coreProperties>
</file>