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0F9DF-45FB-4845-83A3-C66ACD08F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6A0B47-EE5F-4275-BB82-69013ACB8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10CE8-5BEC-4615-B1A9-488A8516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CAF-31BF-4520-8A05-6D450D3293D1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B89FE-89E2-418B-8736-E408D86E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58359-3696-47D3-B3AE-A614D92A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E764-5823-44A9-B568-34B7E9224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47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11A1E-6ECD-461E-AF63-450BFC13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D025BC-EDB4-417D-8EED-941C231C3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CBAE7-9998-493D-B2C7-7B3BC6B7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CAF-31BF-4520-8A05-6D450D3293D1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9A82F-7EF6-4AF9-81A1-FD4A990E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F44B2-9FD4-40AD-BFFE-75E49E32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E764-5823-44A9-B568-34B7E9224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2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392441-9D96-4D13-A2B2-148822523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9F7CC2-2B07-4827-AB71-8D1386CAE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3D239-56ED-4946-8C15-4B40333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CAF-31BF-4520-8A05-6D450D3293D1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0A3D0-351E-4130-A3BE-AFA8681C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22D22-6D36-4C38-A765-AD06FE19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E764-5823-44A9-B568-34B7E9224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2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E4E60-5512-4758-A7F2-095D6A79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8F5C8-5F3F-4982-BD26-2088014DF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63DC4-110B-43C4-BFBC-5C37AF59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CAF-31BF-4520-8A05-6D450D3293D1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B5637-79F0-4272-95DF-C03CE175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21F01-C9C9-462A-9A2C-F97D6A72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E764-5823-44A9-B568-34B7E9224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13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0B1B2-A39E-4502-B9F9-CEF99F6E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601277-C172-4CD3-9E78-03B90ED12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7AE70-491C-4A9E-AB6A-D70D631A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CAF-31BF-4520-8A05-6D450D3293D1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70C6C-9DE6-4523-97AD-E3EED608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A0752-3244-4774-B405-E4E82752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E764-5823-44A9-B568-34B7E9224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2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1A030-44F0-4516-BC8A-0F7248F6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19D10-1FC4-4690-B7DC-E85EA842F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ED89AF-6D25-41AD-B85C-DCC43D7F5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CCA77-884F-44FD-AB9C-B15211D3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CAF-31BF-4520-8A05-6D450D3293D1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8E70A6-2818-4CE5-BBF2-9E63FAE4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D49201-0FF4-48A8-959D-5C720EDF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E764-5823-44A9-B568-34B7E9224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7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8957C-A026-4527-86AD-34F408EB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B2160-0AE4-45AA-9DF5-36C4F54E9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326659-CD2A-4365-9D9C-4A7405C94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19E28C-5F6E-486A-BF03-B5259324B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D5817F-C093-42EC-9E28-66568A4C1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289404-06D0-4F73-BCDF-36015966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CAF-31BF-4520-8A05-6D450D3293D1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AD4E2-6C79-4702-ABA9-DFEBED79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A12067-6B49-49E2-9C17-01B49CEF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E764-5823-44A9-B568-34B7E9224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5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3E89B-88D6-4564-8E6D-80082732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21735E-4D60-4A7E-A18A-5A2FD4BE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CAF-31BF-4520-8A05-6D450D3293D1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EEF9B6-6788-4C9B-9599-3F517C05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8C2B8B-B3D4-421A-90E1-8916768E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E764-5823-44A9-B568-34B7E9224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1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3F03FA-B1A0-4C5A-8BD0-B1347201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CAF-31BF-4520-8A05-6D450D3293D1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9F28C4-ED79-4040-95F8-25B8B0BC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A98982-60AB-413D-A36B-43653CA5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E764-5823-44A9-B568-34B7E9224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28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3C935-4575-40C7-BD84-52931FC1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37A28-1D27-43FB-82C2-4D306E06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437C7A-BD5B-4AA0-91A0-99098B334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069ED9-0A1E-45E1-9081-B2C70A98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CAF-31BF-4520-8A05-6D450D3293D1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43DBD-369E-490E-90D6-4E44663D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245F94-2465-4521-A464-5803BCC8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E764-5823-44A9-B568-34B7E9224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9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9C6A1-3E8A-4DA6-8C9A-739ACD19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EE80EB-CAE2-4BC4-BD8C-AA6735A14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BD2ADD-9747-4D49-A4E6-65DAF42A7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6D9E1-522F-45E4-8C8F-9A7A55BC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CAF-31BF-4520-8A05-6D450D3293D1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C07DA-6DA1-4766-A5A9-80BBB146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6511C-59BD-488A-BF12-2F991895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E764-5823-44A9-B568-34B7E9224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0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563975-6C7F-4BF7-9CF6-5F35B2CFE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AE50B-4C53-4548-A799-8A63041E4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6B077-098E-49B9-B18C-42FDBBA02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60CAF-31BF-4520-8A05-6D450D3293D1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FF13-13D5-4790-8FF4-C447E63E2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E41CA-71AC-4D4A-8945-5907DE447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CE764-5823-44A9-B568-34B7E9224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50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C930D00-AA67-4D90-B098-300EE4D8A43F}"/>
              </a:ext>
            </a:extLst>
          </p:cNvPr>
          <p:cNvGrpSpPr/>
          <p:nvPr/>
        </p:nvGrpSpPr>
        <p:grpSpPr>
          <a:xfrm>
            <a:off x="1162050" y="1418517"/>
            <a:ext cx="4610100" cy="408107"/>
            <a:chOff x="1295400" y="2200275"/>
            <a:chExt cx="5810250" cy="514350"/>
          </a:xfrm>
          <a:effectLst>
            <a:outerShdw blurRad="127000" dist="254000" sx="91000" sy="91000" algn="ctr" rotWithShape="0">
              <a:srgbClr val="000000">
                <a:alpha val="82000"/>
              </a:srgbClr>
            </a:outerShdw>
          </a:effectLst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6B910D2-A2D8-4CDD-8798-1C22A241E668}"/>
                </a:ext>
              </a:extLst>
            </p:cNvPr>
            <p:cNvSpPr/>
            <p:nvPr/>
          </p:nvSpPr>
          <p:spPr>
            <a:xfrm>
              <a:off x="1295400" y="2200275"/>
              <a:ext cx="2905125" cy="5143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/>
                <a:t>操作码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A566187-6298-4872-9AD6-6D9801D2DF42}"/>
                </a:ext>
              </a:extLst>
            </p:cNvPr>
            <p:cNvSpPr/>
            <p:nvPr/>
          </p:nvSpPr>
          <p:spPr>
            <a:xfrm>
              <a:off x="4200525" y="2200275"/>
              <a:ext cx="2905125" cy="5143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/>
                <a:t>地址码</a:t>
              </a:r>
            </a:p>
          </p:txBody>
        </p: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DF1CBA-9941-4AC5-8FE1-B27EDB514246}"/>
              </a:ext>
            </a:extLst>
          </p:cNvPr>
          <p:cNvSpPr/>
          <p:nvPr/>
        </p:nvSpPr>
        <p:spPr>
          <a:xfrm>
            <a:off x="1485900" y="3516194"/>
            <a:ext cx="3905250" cy="14668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微地址形成部件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ED097C-BF6B-407D-80E5-83EFDF9FAC10}"/>
              </a:ext>
            </a:extLst>
          </p:cNvPr>
          <p:cNvSpPr/>
          <p:nvPr/>
        </p:nvSpPr>
        <p:spPr>
          <a:xfrm>
            <a:off x="2286000" y="2354727"/>
            <a:ext cx="2305050" cy="4081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操作码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9B467417-DB2B-4865-B408-19CEFE290A41}"/>
              </a:ext>
            </a:extLst>
          </p:cNvPr>
          <p:cNvSpPr/>
          <p:nvPr/>
        </p:nvSpPr>
        <p:spPr>
          <a:xfrm>
            <a:off x="3286125" y="2867024"/>
            <a:ext cx="304800" cy="59270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179B10-A154-4D38-B655-DBDAD48392C6}"/>
              </a:ext>
            </a:extLst>
          </p:cNvPr>
          <p:cNvSpPr/>
          <p:nvPr/>
        </p:nvSpPr>
        <p:spPr>
          <a:xfrm>
            <a:off x="2314575" y="5715200"/>
            <a:ext cx="2305050" cy="4081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微程序入口地址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530B6473-B736-4973-90CF-627092104720}"/>
              </a:ext>
            </a:extLst>
          </p:cNvPr>
          <p:cNvSpPr/>
          <p:nvPr/>
        </p:nvSpPr>
        <p:spPr>
          <a:xfrm>
            <a:off x="3286125" y="5039510"/>
            <a:ext cx="304800" cy="571500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1AA3E64C-9150-4700-B15E-4368BD9C463E}"/>
              </a:ext>
            </a:extLst>
          </p:cNvPr>
          <p:cNvSpPr/>
          <p:nvPr/>
        </p:nvSpPr>
        <p:spPr>
          <a:xfrm>
            <a:off x="8915400" y="124409"/>
            <a:ext cx="2114550" cy="29622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主存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F0D5820-006D-4222-8B62-E5990B84E3B5}"/>
              </a:ext>
            </a:extLst>
          </p:cNvPr>
          <p:cNvGrpSpPr/>
          <p:nvPr/>
        </p:nvGrpSpPr>
        <p:grpSpPr>
          <a:xfrm>
            <a:off x="9067800" y="747739"/>
            <a:ext cx="1809750" cy="271436"/>
            <a:chOff x="1295400" y="2200275"/>
            <a:chExt cx="5810250" cy="514350"/>
          </a:xfrm>
          <a:effectLst>
            <a:outerShdw blurRad="127000" dist="254000" sx="91000" sy="91000" algn="ctr" rotWithShape="0">
              <a:srgbClr val="000000">
                <a:alpha val="82000"/>
              </a:srgbClr>
            </a:outerShdw>
          </a:effectLst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6A8DD9-063F-4F3F-B6BD-2E13BB147629}"/>
                </a:ext>
              </a:extLst>
            </p:cNvPr>
            <p:cNvSpPr/>
            <p:nvPr/>
          </p:nvSpPr>
          <p:spPr>
            <a:xfrm>
              <a:off x="1295400" y="2200275"/>
              <a:ext cx="2905125" cy="5143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/>
                <a:t>操作码</a:t>
              </a:r>
              <a:endParaRPr lang="zh-CN" altLang="en-US" sz="1400" b="1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4D0055E-1AE9-46DA-967A-FD9F4440C32A}"/>
                </a:ext>
              </a:extLst>
            </p:cNvPr>
            <p:cNvSpPr/>
            <p:nvPr/>
          </p:nvSpPr>
          <p:spPr>
            <a:xfrm>
              <a:off x="4200525" y="2200275"/>
              <a:ext cx="2905125" cy="5143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/>
                <a:t>地址码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640C040-7CC7-486D-A34F-125D7EBFD392}"/>
              </a:ext>
            </a:extLst>
          </p:cNvPr>
          <p:cNvGrpSpPr/>
          <p:nvPr/>
        </p:nvGrpSpPr>
        <p:grpSpPr>
          <a:xfrm>
            <a:off x="9067800" y="1147081"/>
            <a:ext cx="1809750" cy="271436"/>
            <a:chOff x="1295400" y="2200275"/>
            <a:chExt cx="5810250" cy="514350"/>
          </a:xfrm>
          <a:effectLst>
            <a:outerShdw blurRad="127000" dist="254000" sx="91000" sy="91000" algn="ctr" rotWithShape="0">
              <a:srgbClr val="000000">
                <a:alpha val="82000"/>
              </a:srgbClr>
            </a:outerShdw>
          </a:effectLst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9955BE2-F220-4384-B479-0788D0868E03}"/>
                </a:ext>
              </a:extLst>
            </p:cNvPr>
            <p:cNvSpPr/>
            <p:nvPr/>
          </p:nvSpPr>
          <p:spPr>
            <a:xfrm>
              <a:off x="1295400" y="2200275"/>
              <a:ext cx="2905125" cy="5143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/>
                <a:t>操作码</a:t>
              </a:r>
              <a:endParaRPr lang="zh-CN" altLang="en-US" sz="1400" b="1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B4B3FB5-667C-459E-83BF-2038964D205F}"/>
                </a:ext>
              </a:extLst>
            </p:cNvPr>
            <p:cNvSpPr/>
            <p:nvPr/>
          </p:nvSpPr>
          <p:spPr>
            <a:xfrm>
              <a:off x="4200525" y="2200275"/>
              <a:ext cx="2905125" cy="5143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/>
                <a:t>地址码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F7F800C-465C-40ED-8AA1-615F51A0A8B2}"/>
              </a:ext>
            </a:extLst>
          </p:cNvPr>
          <p:cNvGrpSpPr/>
          <p:nvPr/>
        </p:nvGrpSpPr>
        <p:grpSpPr>
          <a:xfrm>
            <a:off x="9067800" y="1981164"/>
            <a:ext cx="1809750" cy="271436"/>
            <a:chOff x="1295400" y="2200275"/>
            <a:chExt cx="5810250" cy="514350"/>
          </a:xfrm>
          <a:solidFill>
            <a:srgbClr val="92D050"/>
          </a:solidFill>
          <a:effectLst>
            <a:outerShdw blurRad="127000" dist="254000" sx="91000" sy="91000" algn="ctr" rotWithShape="0">
              <a:srgbClr val="000000">
                <a:alpha val="82000"/>
              </a:srgbClr>
            </a:outerShdw>
          </a:effectLst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1336EB2-9A6D-4D52-BF9C-43B35D1661E6}"/>
                </a:ext>
              </a:extLst>
            </p:cNvPr>
            <p:cNvSpPr/>
            <p:nvPr/>
          </p:nvSpPr>
          <p:spPr>
            <a:xfrm>
              <a:off x="1295400" y="2200275"/>
              <a:ext cx="2905125" cy="514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/>
                <a:t>数据</a:t>
              </a:r>
              <a:endParaRPr lang="zh-CN" altLang="en-US" sz="1400" b="1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FC059CA-6F6A-49D3-B8AB-4D7A97F29CC8}"/>
                </a:ext>
              </a:extLst>
            </p:cNvPr>
            <p:cNvSpPr/>
            <p:nvPr/>
          </p:nvSpPr>
          <p:spPr>
            <a:xfrm>
              <a:off x="4200525" y="2200275"/>
              <a:ext cx="2905125" cy="514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/>
                <a:t>数据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B1B60D7-B544-42AB-851B-EAEA06C4F771}"/>
              </a:ext>
            </a:extLst>
          </p:cNvPr>
          <p:cNvGrpSpPr/>
          <p:nvPr/>
        </p:nvGrpSpPr>
        <p:grpSpPr>
          <a:xfrm>
            <a:off x="9067800" y="2359826"/>
            <a:ext cx="1809750" cy="271436"/>
            <a:chOff x="1295400" y="2200275"/>
            <a:chExt cx="5810250" cy="514350"/>
          </a:xfrm>
          <a:effectLst>
            <a:outerShdw blurRad="127000" dist="254000" sx="91000" sy="91000" algn="ctr" rotWithShape="0">
              <a:srgbClr val="000000">
                <a:alpha val="82000"/>
              </a:srgbClr>
            </a:outerShdw>
          </a:effectLst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6540853-75B9-4794-98EB-49CAF0DC4E66}"/>
                </a:ext>
              </a:extLst>
            </p:cNvPr>
            <p:cNvSpPr/>
            <p:nvPr/>
          </p:nvSpPr>
          <p:spPr>
            <a:xfrm>
              <a:off x="1295400" y="2200275"/>
              <a:ext cx="2905125" cy="5143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/>
                <a:t>操作码</a:t>
              </a:r>
              <a:endParaRPr lang="zh-CN" altLang="en-US" sz="1400" b="1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0CBF826-94B8-4FB5-B9EE-4E7754C2CE2A}"/>
                </a:ext>
              </a:extLst>
            </p:cNvPr>
            <p:cNvSpPr/>
            <p:nvPr/>
          </p:nvSpPr>
          <p:spPr>
            <a:xfrm>
              <a:off x="4200525" y="2200275"/>
              <a:ext cx="2905125" cy="5143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/>
                <a:t>地址码</a:t>
              </a:r>
            </a:p>
          </p:txBody>
        </p:sp>
      </p:grpSp>
      <p:sp>
        <p:nvSpPr>
          <p:cNvPr id="25" name="箭头: 下 24">
            <a:extLst>
              <a:ext uri="{FF2B5EF4-FFF2-40B4-BE49-F238E27FC236}">
                <a16:creationId xmlns:a16="http://schemas.microsoft.com/office/drawing/2014/main" id="{7A1A0576-12DC-4D02-B9E6-E2CEA2D432FA}"/>
              </a:ext>
            </a:extLst>
          </p:cNvPr>
          <p:cNvSpPr/>
          <p:nvPr/>
        </p:nvSpPr>
        <p:spPr>
          <a:xfrm rot="5400000">
            <a:off x="7216459" y="442010"/>
            <a:ext cx="264155" cy="250507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5633F9E6-4320-4F37-A9D6-5AF7EEEE2AE6}"/>
              </a:ext>
            </a:extLst>
          </p:cNvPr>
          <p:cNvSpPr/>
          <p:nvPr/>
        </p:nvSpPr>
        <p:spPr>
          <a:xfrm>
            <a:off x="8915400" y="4781550"/>
            <a:ext cx="2114550" cy="19520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控制存储器</a:t>
            </a: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F5E508A1-E01A-4373-92BA-615E9ADBDCF5}"/>
              </a:ext>
            </a:extLst>
          </p:cNvPr>
          <p:cNvSpPr/>
          <p:nvPr/>
        </p:nvSpPr>
        <p:spPr>
          <a:xfrm rot="16200000">
            <a:off x="6749199" y="4105278"/>
            <a:ext cx="408108" cy="3771899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8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涵</dc:creator>
  <cp:lastModifiedBy>涵</cp:lastModifiedBy>
  <cp:revision>2</cp:revision>
  <dcterms:created xsi:type="dcterms:W3CDTF">2021-07-16T08:02:38Z</dcterms:created>
  <dcterms:modified xsi:type="dcterms:W3CDTF">2021-07-16T08:15:48Z</dcterms:modified>
</cp:coreProperties>
</file>