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FF634-923B-4C4C-9717-E1A9EC0B6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B619EB-E7B8-4C61-A05A-41C89492E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0B4DB-C218-46D3-A513-1EAC4D5E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8425F-9EAA-4F41-A42E-3E86E45C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A4B4D-53D1-41DA-AF73-908B7347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00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15F0A-764B-4629-8B31-FCC33422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36C9A5-C66D-470F-92D7-CD2005395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8E1D3-9858-4BE0-AF86-8B2F4F68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796A5-4A97-42BE-BED5-35194A3A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669DA-9F43-44B4-98E3-472BF665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64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085C9E-7F20-4508-8A00-2A57E8EBE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287A9C-FFA1-4CF3-85C6-777273CEB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2D617-8291-46FA-B021-2F308BB6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32C41-024F-4187-922B-0C3BB71D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CFDD9-F48D-46E3-BA22-877D406E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0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AC350-9C7B-436D-ACFE-5C2EC6AD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F896A-1E0D-4639-A22D-CE41CD756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5C9F0-E831-4E62-ADB4-BE00ABFB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2C58C-FA27-436B-B645-90473DA9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8F815-6B9F-408B-908D-5537F508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45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8A6AC-B90B-43E3-A386-A789445D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5B235-ED59-45DA-9AFD-90D549091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D0963-A927-4D78-B183-53427C15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6B823-E6CD-4E98-9F83-B4D974B5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9BB69-B49C-4CA9-9D1E-0A1488F7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0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4062C-2090-4FE7-A8E9-8A814395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CC3DB-D0CA-466A-8204-B46923D25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83317D-C0A2-42D7-A3E5-F9FB66C55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52AAE-3D18-468B-AF82-BF4EA94C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7ADAE-EF97-461B-84D6-64EC5AC6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57291-68C6-4BF0-B65B-61E30AF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9E324-B3A7-40BA-A69E-0184F8A9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A1FDA-ADD7-4732-9488-81B2849C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DD19F5-3B63-4D42-BF70-2E21CE86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6AA1A7-280B-44ED-9473-F5C4EC006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34CE4B-1DE7-4187-9372-59185F9A7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AD43D8-9BE0-4667-91A6-DEDA1EEF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36A952-E177-41D2-A741-58CF1A4C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85A4E1-2D14-4D70-A70A-2AF9469A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8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5EF7F-8D69-4859-A906-7979E408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FD3CEC-9AD5-47F3-8A7D-AEFAB597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49816-883F-48C7-8820-FFB6B691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888198-194C-403B-BB80-92D04BCE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4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A2CD86-F778-421E-8CC9-56E5F2E7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AF533F-EADE-4FC0-BAE4-233A2039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D1A207-9A71-474A-9C28-ED29AD4E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FBAD0-B241-4A5C-8F7B-3DF581EF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844E9-5A21-4499-A07E-4A067095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88FF8-0FD6-4186-BD0C-C27EA9602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675C1B-30B3-44BF-A432-611424B2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0F248E-E06B-43CA-A8E5-6C93DB71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E65D39-DB3F-46B3-904B-1D452ADF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3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E66E7-5260-4B59-85AB-9A016957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4BBB51-D236-45AE-9D17-BE93F7A38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8A1AE8-D97D-4B92-BD2C-488963A87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8B69EC-1790-4EA7-B2F8-9276D177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76D38A-5C1C-433C-8271-502FB0EF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9301C0-5061-4BB9-8DE1-5D77CF9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0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716E65-AF3D-4431-A05B-AADDE17B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FE3CF-96E2-4E58-BAE1-1AA82915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E7849-D100-462C-BC2A-41578BCEF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9BC2-7869-4375-9097-AFF0E7CBC7C9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D93D7-5D6B-4745-8861-37A284747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2923E-8E80-4EDD-9BD4-8D9866DF7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47FF-53EF-469F-B8F2-921FFD10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6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26A5D43-81B6-4260-9574-50F71A6067F5}"/>
              </a:ext>
            </a:extLst>
          </p:cNvPr>
          <p:cNvSpPr/>
          <p:nvPr/>
        </p:nvSpPr>
        <p:spPr>
          <a:xfrm>
            <a:off x="7142486" y="1066029"/>
            <a:ext cx="1595717" cy="1595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55EF71-64A7-4CDC-8609-4D4CE1B2B00D}"/>
              </a:ext>
            </a:extLst>
          </p:cNvPr>
          <p:cNvSpPr/>
          <p:nvPr/>
        </p:nvSpPr>
        <p:spPr>
          <a:xfrm>
            <a:off x="1546411" y="1691247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1D5FFCE-F1A5-4730-81AB-82DF1C2CA1D6}"/>
              </a:ext>
            </a:extLst>
          </p:cNvPr>
          <p:cNvSpPr/>
          <p:nvPr/>
        </p:nvSpPr>
        <p:spPr>
          <a:xfrm>
            <a:off x="1546411" y="1691247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1207F50-DA7A-41CF-BF6F-F29BD0862E7D}"/>
              </a:ext>
            </a:extLst>
          </p:cNvPr>
          <p:cNvSpPr/>
          <p:nvPr/>
        </p:nvSpPr>
        <p:spPr>
          <a:xfrm>
            <a:off x="1546411" y="1691247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CB4B296-B9A1-432B-9CAE-7B83CC6CB52D}"/>
              </a:ext>
            </a:extLst>
          </p:cNvPr>
          <p:cNvSpPr/>
          <p:nvPr/>
        </p:nvSpPr>
        <p:spPr>
          <a:xfrm>
            <a:off x="304800" y="1066029"/>
            <a:ext cx="1595717" cy="1595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D74CAE7-E7C0-40F6-889B-8CB620514500}"/>
              </a:ext>
            </a:extLst>
          </p:cNvPr>
          <p:cNvCxnSpPr/>
          <p:nvPr/>
        </p:nvCxnSpPr>
        <p:spPr>
          <a:xfrm>
            <a:off x="2247989" y="396275"/>
            <a:ext cx="0" cy="293522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E01E512-E2DC-42B2-9D8D-5C2D93C32BE6}"/>
              </a:ext>
            </a:extLst>
          </p:cNvPr>
          <p:cNvCxnSpPr/>
          <p:nvPr/>
        </p:nvCxnSpPr>
        <p:spPr>
          <a:xfrm>
            <a:off x="1900517" y="396275"/>
            <a:ext cx="0" cy="293522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大括号 9">
            <a:extLst>
              <a:ext uri="{FF2B5EF4-FFF2-40B4-BE49-F238E27FC236}">
                <a16:creationId xmlns:a16="http://schemas.microsoft.com/office/drawing/2014/main" id="{14289C74-9055-43B9-8C84-3892D84A3EA0}"/>
              </a:ext>
            </a:extLst>
          </p:cNvPr>
          <p:cNvSpPr/>
          <p:nvPr/>
        </p:nvSpPr>
        <p:spPr>
          <a:xfrm rot="5400000">
            <a:off x="1992645" y="3232738"/>
            <a:ext cx="156556" cy="354086"/>
          </a:xfrm>
          <a:prstGeom prst="rightBrace">
            <a:avLst>
              <a:gd name="adj1" fmla="val 35951"/>
              <a:gd name="adj2" fmla="val 4999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02903 -0.00023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03 -0.00023 L 0.45872 0.0011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02903 -0.00023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2903 -0.00023 L 0.45872 0.001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222E-6 L 0.02903 -0.00023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903 -0.00023 L 0.45872 0.0011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26A5D43-81B6-4260-9574-50F71A6067F5}"/>
              </a:ext>
            </a:extLst>
          </p:cNvPr>
          <p:cNvSpPr/>
          <p:nvPr/>
        </p:nvSpPr>
        <p:spPr>
          <a:xfrm>
            <a:off x="7142486" y="1066029"/>
            <a:ext cx="1595717" cy="1595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55EF71-64A7-4CDC-8609-4D4CE1B2B00D}"/>
              </a:ext>
            </a:extLst>
          </p:cNvPr>
          <p:cNvSpPr/>
          <p:nvPr/>
        </p:nvSpPr>
        <p:spPr>
          <a:xfrm>
            <a:off x="1546411" y="1691247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1D5FFCE-F1A5-4730-81AB-82DF1C2CA1D6}"/>
              </a:ext>
            </a:extLst>
          </p:cNvPr>
          <p:cNvSpPr/>
          <p:nvPr/>
        </p:nvSpPr>
        <p:spPr>
          <a:xfrm>
            <a:off x="1546411" y="1691247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1207F50-DA7A-41CF-BF6F-F29BD0862E7D}"/>
              </a:ext>
            </a:extLst>
          </p:cNvPr>
          <p:cNvSpPr/>
          <p:nvPr/>
        </p:nvSpPr>
        <p:spPr>
          <a:xfrm>
            <a:off x="1546411" y="1691247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CB4B296-B9A1-432B-9CAE-7B83CC6CB52D}"/>
              </a:ext>
            </a:extLst>
          </p:cNvPr>
          <p:cNvSpPr/>
          <p:nvPr/>
        </p:nvSpPr>
        <p:spPr>
          <a:xfrm>
            <a:off x="304800" y="1066029"/>
            <a:ext cx="1595717" cy="1595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EC19CDD4-BEB5-4E0D-846A-05CC8B430E1B}"/>
              </a:ext>
            </a:extLst>
          </p:cNvPr>
          <p:cNvSpPr/>
          <p:nvPr/>
        </p:nvSpPr>
        <p:spPr>
          <a:xfrm>
            <a:off x="1907154" y="1726727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D070766-31C3-49B9-ADA4-CE2CAC85CDC3}"/>
              </a:ext>
            </a:extLst>
          </p:cNvPr>
          <p:cNvSpPr/>
          <p:nvPr/>
        </p:nvSpPr>
        <p:spPr>
          <a:xfrm rot="10800000">
            <a:off x="6683730" y="1726727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CD791E6-9EB0-4BCC-842E-FF8A1C000DF3}"/>
              </a:ext>
            </a:extLst>
          </p:cNvPr>
          <p:cNvGrpSpPr/>
          <p:nvPr/>
        </p:nvGrpSpPr>
        <p:grpSpPr>
          <a:xfrm>
            <a:off x="1515075" y="396275"/>
            <a:ext cx="1107996" cy="3604978"/>
            <a:chOff x="1515075" y="396275"/>
            <a:chExt cx="1107996" cy="360497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D74CAE7-E7C0-40F6-889B-8CB620514500}"/>
                </a:ext>
              </a:extLst>
            </p:cNvPr>
            <p:cNvCxnSpPr/>
            <p:nvPr/>
          </p:nvCxnSpPr>
          <p:spPr>
            <a:xfrm>
              <a:off x="2247989" y="396275"/>
              <a:ext cx="0" cy="2935224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E01E512-E2DC-42B2-9D8D-5C2D93C32BE6}"/>
                </a:ext>
              </a:extLst>
            </p:cNvPr>
            <p:cNvCxnSpPr/>
            <p:nvPr/>
          </p:nvCxnSpPr>
          <p:spPr>
            <a:xfrm>
              <a:off x="1900517" y="396275"/>
              <a:ext cx="0" cy="2935224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14289C74-9055-43B9-8C84-3892D84A3EA0}"/>
                </a:ext>
              </a:extLst>
            </p:cNvPr>
            <p:cNvSpPr/>
            <p:nvPr/>
          </p:nvSpPr>
          <p:spPr>
            <a:xfrm rot="5400000">
              <a:off x="1992645" y="3232738"/>
              <a:ext cx="156556" cy="354086"/>
            </a:xfrm>
            <a:prstGeom prst="rightBrace">
              <a:avLst>
                <a:gd name="adj1" fmla="val 35951"/>
                <a:gd name="adj2" fmla="val 4999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65B67A8-D6EC-4981-9239-B95C23E7070F}"/>
                </a:ext>
              </a:extLst>
            </p:cNvPr>
            <p:cNvSpPr txBox="1"/>
            <p:nvPr/>
          </p:nvSpPr>
          <p:spPr>
            <a:xfrm>
              <a:off x="1515075" y="36319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发送时延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32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0.39232 0.0027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-0.39623 0.0002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02903 -0.00023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03 -0.00023 L 0.45872 0.001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02903 -0.00023 " pathEditMode="relative" rAng="0" ptsTypes="AA">
                                      <p:cBhvr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2903 -0.00023 L 0.45872 0.001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222E-6 L 0.02903 -0.00023 " pathEditMode="relative" rAng="0" ptsTypes="AA">
                                      <p:cBhvr>
                                        <p:cTn id="3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903 -0.00023 L 0.45872 0.00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5" grpId="0" animBg="1"/>
      <p:bldP spid="15" grpId="1" animBg="1"/>
      <p:bldP spid="16" grpId="0" animBg="1"/>
      <p:bldP spid="16" grpId="1" animBg="1"/>
      <p:bldP spid="2" grpId="0" animBg="1"/>
      <p:bldP spid="2" grpId="1" animBg="1"/>
      <p:bldP spid="11" grpId="0" animBg="1"/>
      <p:bldP spid="11" grpId="1" animBg="1"/>
      <p:bldP spid="11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26A5D43-81B6-4260-9574-50F71A6067F5}"/>
              </a:ext>
            </a:extLst>
          </p:cNvPr>
          <p:cNvSpPr/>
          <p:nvPr/>
        </p:nvSpPr>
        <p:spPr>
          <a:xfrm>
            <a:off x="9002817" y="1948898"/>
            <a:ext cx="1595717" cy="1595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55EF71-64A7-4CDC-8609-4D4CE1B2B00D}"/>
              </a:ext>
            </a:extLst>
          </p:cNvPr>
          <p:cNvSpPr/>
          <p:nvPr/>
        </p:nvSpPr>
        <p:spPr>
          <a:xfrm>
            <a:off x="3406742" y="2574116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1D5FFCE-F1A5-4730-81AB-82DF1C2CA1D6}"/>
              </a:ext>
            </a:extLst>
          </p:cNvPr>
          <p:cNvSpPr/>
          <p:nvPr/>
        </p:nvSpPr>
        <p:spPr>
          <a:xfrm>
            <a:off x="3406742" y="2574116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1207F50-DA7A-41CF-BF6F-F29BD0862E7D}"/>
              </a:ext>
            </a:extLst>
          </p:cNvPr>
          <p:cNvSpPr/>
          <p:nvPr/>
        </p:nvSpPr>
        <p:spPr>
          <a:xfrm>
            <a:off x="3406742" y="2574116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CB4B296-B9A1-432B-9CAE-7B83CC6CB52D}"/>
              </a:ext>
            </a:extLst>
          </p:cNvPr>
          <p:cNvSpPr/>
          <p:nvPr/>
        </p:nvSpPr>
        <p:spPr>
          <a:xfrm>
            <a:off x="2165131" y="1948898"/>
            <a:ext cx="1595717" cy="1595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EC19CDD4-BEB5-4E0D-846A-05CC8B430E1B}"/>
              </a:ext>
            </a:extLst>
          </p:cNvPr>
          <p:cNvSpPr/>
          <p:nvPr/>
        </p:nvSpPr>
        <p:spPr>
          <a:xfrm>
            <a:off x="3767485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D070766-31C3-49B9-ADA4-CE2CAC85CDC3}"/>
              </a:ext>
            </a:extLst>
          </p:cNvPr>
          <p:cNvSpPr/>
          <p:nvPr/>
        </p:nvSpPr>
        <p:spPr>
          <a:xfrm rot="10800000">
            <a:off x="8544061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7C7C7B-98ED-4F83-9D09-87A369FFF2BE}"/>
              </a:ext>
            </a:extLst>
          </p:cNvPr>
          <p:cNvSpPr txBox="1"/>
          <p:nvPr/>
        </p:nvSpPr>
        <p:spPr>
          <a:xfrm>
            <a:off x="5235376" y="3359949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握手时延：</a:t>
            </a:r>
            <a:r>
              <a:rPr lang="en-US" altLang="zh-CN"/>
              <a:t>2RTT</a:t>
            </a:r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70424F3-9DD2-4410-AF5E-154848E40A09}"/>
              </a:ext>
            </a:extLst>
          </p:cNvPr>
          <p:cNvGrpSpPr/>
          <p:nvPr/>
        </p:nvGrpSpPr>
        <p:grpSpPr>
          <a:xfrm>
            <a:off x="3375406" y="1279144"/>
            <a:ext cx="1656223" cy="3881977"/>
            <a:chOff x="1515075" y="396275"/>
            <a:chExt cx="1656223" cy="3881977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2E88DC7-9E57-4EBC-B54C-9951F13009E4}"/>
                </a:ext>
              </a:extLst>
            </p:cNvPr>
            <p:cNvCxnSpPr/>
            <p:nvPr/>
          </p:nvCxnSpPr>
          <p:spPr>
            <a:xfrm>
              <a:off x="2247989" y="396275"/>
              <a:ext cx="0" cy="2935224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E014AFC-5F5F-4BF0-B0FA-4F14DD947732}"/>
                </a:ext>
              </a:extLst>
            </p:cNvPr>
            <p:cNvCxnSpPr/>
            <p:nvPr/>
          </p:nvCxnSpPr>
          <p:spPr>
            <a:xfrm>
              <a:off x="1900517" y="396275"/>
              <a:ext cx="0" cy="2935224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44D75CF9-BE42-4B43-8AB3-6E8DA537DE46}"/>
                </a:ext>
              </a:extLst>
            </p:cNvPr>
            <p:cNvSpPr/>
            <p:nvPr/>
          </p:nvSpPr>
          <p:spPr>
            <a:xfrm rot="5400000">
              <a:off x="1992645" y="3232738"/>
              <a:ext cx="156556" cy="354086"/>
            </a:xfrm>
            <a:prstGeom prst="rightBrace">
              <a:avLst>
                <a:gd name="adj1" fmla="val 35951"/>
                <a:gd name="adj2" fmla="val 4999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AA3E346-CC2E-4E2E-BA8F-A21737D9B163}"/>
                </a:ext>
              </a:extLst>
            </p:cNvPr>
            <p:cNvSpPr txBox="1"/>
            <p:nvPr/>
          </p:nvSpPr>
          <p:spPr>
            <a:xfrm>
              <a:off x="1515075" y="3631921"/>
              <a:ext cx="16562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发送时延</a:t>
              </a:r>
              <a:endParaRPr lang="en-US" altLang="zh-CN" b="1"/>
            </a:p>
            <a:p>
              <a:r>
                <a:rPr lang="zh-CN" altLang="en-US"/>
                <a:t>分组大小</a:t>
              </a:r>
              <a:r>
                <a:rPr lang="en-US" altLang="zh-CN"/>
                <a:t>/</a:t>
              </a:r>
              <a:r>
                <a:rPr lang="zh-CN" altLang="en-US"/>
                <a:t>带宽</a:t>
              </a:r>
            </a:p>
          </p:txBody>
        </p:sp>
      </p:grpSp>
      <p:sp>
        <p:nvSpPr>
          <p:cNvPr id="27" name="箭头: 右 26">
            <a:extLst>
              <a:ext uri="{FF2B5EF4-FFF2-40B4-BE49-F238E27FC236}">
                <a16:creationId xmlns:a16="http://schemas.microsoft.com/office/drawing/2014/main" id="{BAA4208E-7430-44FB-A52A-31481F4DD9D2}"/>
              </a:ext>
            </a:extLst>
          </p:cNvPr>
          <p:cNvSpPr/>
          <p:nvPr/>
        </p:nvSpPr>
        <p:spPr>
          <a:xfrm>
            <a:off x="3760848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48AAA438-9208-4C7B-A192-0CBA2D8FBE72}"/>
              </a:ext>
            </a:extLst>
          </p:cNvPr>
          <p:cNvSpPr/>
          <p:nvPr/>
        </p:nvSpPr>
        <p:spPr>
          <a:xfrm rot="10800000">
            <a:off x="8537424" y="2609596"/>
            <a:ext cx="457199" cy="2743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70B10AF-60B3-424D-8D19-1DD7463F9155}"/>
              </a:ext>
            </a:extLst>
          </p:cNvPr>
          <p:cNvGrpSpPr/>
          <p:nvPr/>
        </p:nvGrpSpPr>
        <p:grpSpPr>
          <a:xfrm>
            <a:off x="4114932" y="1279144"/>
            <a:ext cx="4891406" cy="4119670"/>
            <a:chOff x="2254601" y="396275"/>
            <a:chExt cx="4891406" cy="411967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8222B03-38A7-4FE9-8D88-4F85482C2A99}"/>
                </a:ext>
              </a:extLst>
            </p:cNvPr>
            <p:cNvGrpSpPr/>
            <p:nvPr/>
          </p:nvGrpSpPr>
          <p:grpSpPr>
            <a:xfrm>
              <a:off x="2254601" y="437925"/>
              <a:ext cx="4891406" cy="4078020"/>
              <a:chOff x="1515074" y="437925"/>
              <a:chExt cx="3591681" cy="4078020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CF59C0DF-DA68-4463-BE5A-EA7AEE71157E}"/>
                  </a:ext>
                </a:extLst>
              </p:cNvPr>
              <p:cNvCxnSpPr/>
              <p:nvPr/>
            </p:nvCxnSpPr>
            <p:spPr>
              <a:xfrm>
                <a:off x="5103026" y="437925"/>
                <a:ext cx="0" cy="2935224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右大括号 24">
                <a:extLst>
                  <a:ext uri="{FF2B5EF4-FFF2-40B4-BE49-F238E27FC236}">
                    <a16:creationId xmlns:a16="http://schemas.microsoft.com/office/drawing/2014/main" id="{59D94D06-41DB-44BC-9638-D4608CF13052}"/>
                  </a:ext>
                </a:extLst>
              </p:cNvPr>
              <p:cNvSpPr/>
              <p:nvPr/>
            </p:nvSpPr>
            <p:spPr>
              <a:xfrm rot="5400000">
                <a:off x="3126249" y="1723755"/>
                <a:ext cx="369331" cy="3591681"/>
              </a:xfrm>
              <a:prstGeom prst="rightBrace">
                <a:avLst>
                  <a:gd name="adj1" fmla="val 153140"/>
                  <a:gd name="adj2" fmla="val 50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7C54969-788D-4DB2-8020-1F682579F437}"/>
                  </a:ext>
                </a:extLst>
              </p:cNvPr>
              <p:cNvSpPr txBox="1"/>
              <p:nvPr/>
            </p:nvSpPr>
            <p:spPr>
              <a:xfrm>
                <a:off x="2819361" y="3869614"/>
                <a:ext cx="8135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/>
                  <a:t>传播时延</a:t>
                </a:r>
                <a:endParaRPr lang="en-US" altLang="zh-CN" b="1"/>
              </a:p>
              <a:p>
                <a:r>
                  <a:rPr lang="en-US" altLang="zh-CN"/>
                  <a:t>RTT/2</a:t>
                </a:r>
                <a:endParaRPr lang="zh-CN" altLang="en-US"/>
              </a:p>
            </p:txBody>
          </p:sp>
        </p:grp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D426418-9611-455F-9A7D-39A73F914032}"/>
                </a:ext>
              </a:extLst>
            </p:cNvPr>
            <p:cNvCxnSpPr/>
            <p:nvPr/>
          </p:nvCxnSpPr>
          <p:spPr>
            <a:xfrm>
              <a:off x="2269306" y="396275"/>
              <a:ext cx="0" cy="2935224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EB7FDAC3-50F9-4328-83D6-D045804E5AA9}"/>
              </a:ext>
            </a:extLst>
          </p:cNvPr>
          <p:cNvSpPr/>
          <p:nvPr/>
        </p:nvSpPr>
        <p:spPr>
          <a:xfrm>
            <a:off x="3406731" y="2576213"/>
            <a:ext cx="354106" cy="3541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814CEA-AE2B-4C0A-8361-C5FA8C29C12E}"/>
              </a:ext>
            </a:extLst>
          </p:cNvPr>
          <p:cNvSpPr txBox="1"/>
          <p:nvPr/>
        </p:nvSpPr>
        <p:spPr>
          <a:xfrm>
            <a:off x="5106837" y="621503"/>
            <a:ext cx="6861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一个传播时延后，剩余的分组以 </a:t>
            </a:r>
            <a:r>
              <a:rPr lang="zh-CN" altLang="en-US" sz="2800" b="1">
                <a:solidFill>
                  <a:srgbClr val="00B050"/>
                </a:solidFill>
              </a:rPr>
              <a:t>发送时延 </a:t>
            </a:r>
            <a:r>
              <a:rPr lang="zh-CN" altLang="en-US"/>
              <a:t>为间隔，相继到达</a:t>
            </a:r>
          </a:p>
        </p:txBody>
      </p:sp>
    </p:spTree>
    <p:extLst>
      <p:ext uri="{BB962C8B-B14F-4D97-AF65-F5344CB8AC3E}">
        <p14:creationId xmlns:p14="http://schemas.microsoft.com/office/powerpoint/2010/main" val="23934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39232 0.0027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39622 0.0002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0.39232 0.00278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0.39622 0.00023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1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10"/>
                            </p:stCondLst>
                            <p:childTnLst>
                              <p:par>
                                <p:cTn id="42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02904 -0.00023 " pathEditMode="relative" rAng="0" ptsTypes="AA">
                                      <p:cBhvr>
                                        <p:cTn id="4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26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760"/>
                            </p:stCondLst>
                            <p:childTnLst>
                              <p:par>
                                <p:cTn id="5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04 -0.00023 L 0.45872 0.001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76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76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760"/>
                            </p:stCondLst>
                            <p:childTnLst>
                              <p:par>
                                <p:cTn id="59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02904 -0.00023 " pathEditMode="relative" rAng="0" ptsTypes="AA">
                                      <p:cBhvr>
                                        <p:cTn id="6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2904 -0.00023 L 0.45872 0.0011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2.59259E-6 L 0.02904 -0.00023 " pathEditMode="relative" rAng="0" ptsTypes="AA">
                                      <p:cBhvr>
                                        <p:cTn id="6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904 -0.00023 L 0.45872 0.0011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1.11111E-6 L 0.02904 -0.00023 " pathEditMode="relative" rAng="0" ptsTypes="AA">
                                      <p:cBhvr>
                                        <p:cTn id="6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904 -0.00023 L 0.45872 0.0011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51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651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5" grpId="0" animBg="1"/>
      <p:bldP spid="15" grpId="1" animBg="1"/>
      <p:bldP spid="16" grpId="0" animBg="1"/>
      <p:bldP spid="16" grpId="1" animBg="1"/>
      <p:bldP spid="2" grpId="0" animBg="1"/>
      <p:bldP spid="2" grpId="1" animBg="1"/>
      <p:bldP spid="11" grpId="0" animBg="1"/>
      <p:bldP spid="11" grpId="1" animBg="1"/>
      <p:bldP spid="11" grpId="2" animBg="1"/>
      <p:bldP spid="9" grpId="0"/>
      <p:bldP spid="9" grpId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30" grpId="0" animBg="1"/>
      <p:bldP spid="30" grpId="1" animBg="1"/>
      <p:bldP spid="31" grpId="0"/>
      <p:bldP spid="31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34</Words>
  <Application>Microsoft Office PowerPoint</Application>
  <PresentationFormat>宽屏</PresentationFormat>
  <Paragraphs>7</Paragraphs>
  <Slides>3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涵</dc:creator>
  <cp:lastModifiedBy>张 涵</cp:lastModifiedBy>
  <cp:revision>13</cp:revision>
  <dcterms:created xsi:type="dcterms:W3CDTF">2021-07-29T15:01:39Z</dcterms:created>
  <dcterms:modified xsi:type="dcterms:W3CDTF">2021-07-29T23:43:16Z</dcterms:modified>
</cp:coreProperties>
</file>