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07F"/>
    <a:srgbClr val="00416D"/>
    <a:srgbClr val="FFFFFF"/>
    <a:srgbClr val="2D7DBC"/>
    <a:srgbClr val="3AF4D5"/>
    <a:srgbClr val="28CC75"/>
    <a:srgbClr val="FFFC56"/>
    <a:srgbClr val="52BDF2"/>
    <a:srgbClr val="CC99CC"/>
    <a:srgbClr val="75D4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-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01CC4-9ACD-4DDD-92F3-DA5372F146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08010E-AC21-469E-ACA9-081B18733B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2C018F-5627-483C-B5F6-AADE83C30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D147-2F37-4F72-B1F5-DD5FCD18CD56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90C63A-DFF2-40AD-A645-EFF0C7CF5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A7F7E1-2634-463A-9CE3-870ACADEB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61BA5-268D-47C1-B60E-4F709BF0A3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68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BE8C40-B504-47AA-8074-C10F40496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0515C3-9D47-4156-96FD-9C5EF41B9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8735-8DA1-4127-8459-1C3DDE005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D147-2F37-4F72-B1F5-DD5FCD18CD56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B0F11E-4225-4808-9585-E3E83686E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913AA7-77F0-450D-A8C4-428725B2C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61BA5-268D-47C1-B60E-4F709BF0A3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567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51CD778-0142-4F6B-A8E0-F0B524A17F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1522F1-01F8-4708-8A58-0830EEDD0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699525-BFED-40EE-8541-9B314197E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D147-2F37-4F72-B1F5-DD5FCD18CD56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07CF35-598B-4458-BA70-5404F90C4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4D5736-4426-400D-B090-E081F85A8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61BA5-268D-47C1-B60E-4F709BF0A3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589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520FBA-E371-47AD-81FB-5BA787D67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E92784-6829-491F-B5C4-41CAFA090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E230B8-804B-4199-B3CD-938B8867F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D147-2F37-4F72-B1F5-DD5FCD18CD56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855C05-71AB-47A2-80CD-69CE39ADA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0F14DA-D229-460A-89E2-0AA201665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61BA5-268D-47C1-B60E-4F709BF0A3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522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9414B3-B1CE-4C2F-811A-856A84701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9A9307-840A-4292-91AD-03BCE95FE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7FB6AF-0933-48F7-A86C-5C3C01D73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D147-2F37-4F72-B1F5-DD5FCD18CD56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8C0425-2ACE-4562-8BC7-16EEC6464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85532A-8155-41FD-8EA4-F503A0D23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61BA5-268D-47C1-B60E-4F709BF0A3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811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9F1A53-3E4D-4365-8A7A-5AB1AD1E0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82CA41-C819-4ECD-AA5A-10CD9D2ED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452959-91BC-4A09-B2DB-44B214307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6DEFC5-7730-4260-BF97-D0B817C79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D147-2F37-4F72-B1F5-DD5FCD18CD56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8C3EA9-1848-4C39-B5F5-D12D9A509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D1FD98-B2B4-4CB0-9402-F88826E0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61BA5-268D-47C1-B60E-4F709BF0A3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52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7470E-8981-4B5C-865C-7F9138CC5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93D90E-C6A9-4D2C-9DB8-8E977800E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301D41-E1C6-42EE-922D-A26164576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2394EFF-D918-40F6-AFD4-245CE785DD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0C94250-2BB2-48F8-AA92-5743957428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28B2E77-926E-4234-A66D-3C26DB876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D147-2F37-4F72-B1F5-DD5FCD18CD56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14B715E-C1B1-4E24-939D-2CCDFC7E4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D85E3D-71B2-4FAA-A7DE-F10DFE78F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61BA5-268D-47C1-B60E-4F709BF0A3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058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CE5C3-88E3-4071-A81F-17C524E21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5FFF8A-1AEC-4488-982D-A786E41DB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D147-2F37-4F72-B1F5-DD5FCD18CD56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B65B32-FA5D-4187-8BFF-9CDDEF384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3E5B30D-C1D9-460D-967B-BA73E1924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61BA5-268D-47C1-B60E-4F709BF0A3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018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C0EA7A-194D-4C36-9DC1-D3A7D82B0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D147-2F37-4F72-B1F5-DD5FCD18CD56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8816C78-8595-4496-8688-5FBA1114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1DD951-D21F-4389-8439-1B0DEC4E7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61BA5-268D-47C1-B60E-4F709BF0A3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769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68D7EC-AB60-451B-8E76-D4FB1EEA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25EB7B-4CAD-48A1-98F2-81CC5767B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A625F9-51E9-43EF-9211-2119FE6A1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2D910F-7CF5-4531-80CB-E03619D7B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D147-2F37-4F72-B1F5-DD5FCD18CD56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3A73B9-FF51-4360-A178-3E8ABD99F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1B29E8-6F1B-4EA7-A0BE-E3777815C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61BA5-268D-47C1-B60E-4F709BF0A3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03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3F118A-39D0-44B4-9CA1-5A85FE3A8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4BEE4B0-083D-4C2F-A035-C4FAC4E823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DD7330-329D-405F-9E6E-F9ECEF129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35C93D-5B02-4356-B15D-7580E379A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D147-2F37-4F72-B1F5-DD5FCD18CD56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D73188-0F9C-4062-93D5-C3997A978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F3D2C1-3178-4ACE-94C3-02C73B2F8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61BA5-268D-47C1-B60E-4F709BF0A3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384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1BC68BB-E038-46F3-A4CC-66C77AF7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51BDD2-2ECE-406D-B0E5-6B6F02048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C443BA-80F9-43D0-9FA1-175B4019DF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FD147-2F37-4F72-B1F5-DD5FCD18CD56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1DAF40-44FD-4CB7-BE14-33CA8F9D1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7C98B8-6B50-4BD7-99D7-2C7BC3FA6B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61BA5-268D-47C1-B60E-4F709BF0A3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578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9E84ACE1-4649-4212-AA56-0033C392E7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697787"/>
              </p:ext>
            </p:extLst>
          </p:nvPr>
        </p:nvGraphicFramePr>
        <p:xfrm>
          <a:off x="850900" y="378617"/>
          <a:ext cx="1387475" cy="6100765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387475">
                  <a:extLst>
                    <a:ext uri="{9D8B030D-6E8A-4147-A177-3AD203B41FA5}">
                      <a16:colId xmlns:a16="http://schemas.microsoft.com/office/drawing/2014/main" val="1556221756"/>
                    </a:ext>
                  </a:extLst>
                </a:gridCol>
              </a:tblGrid>
              <a:tr h="122015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rgbClr val="298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298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298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98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AF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104267"/>
                  </a:ext>
                </a:extLst>
              </a:tr>
              <a:tr h="122015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rgbClr val="298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298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298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98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AF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90943"/>
                  </a:ext>
                </a:extLst>
              </a:tr>
              <a:tr h="122015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rgbClr val="298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298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298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98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AF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414349"/>
                  </a:ext>
                </a:extLst>
              </a:tr>
              <a:tr h="122015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rgbClr val="298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298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298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98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AF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327481"/>
                  </a:ext>
                </a:extLst>
              </a:tr>
              <a:tr h="122015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rgbClr val="298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298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298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98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AF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152074"/>
                  </a:ext>
                </a:extLst>
              </a:tr>
            </a:tbl>
          </a:graphicData>
        </a:graphic>
      </p:graphicFrame>
      <p:sp>
        <p:nvSpPr>
          <p:cNvPr id="8" name="矩形: 圆角 7">
            <a:extLst>
              <a:ext uri="{FF2B5EF4-FFF2-40B4-BE49-F238E27FC236}">
                <a16:creationId xmlns:a16="http://schemas.microsoft.com/office/drawing/2014/main" id="{1F8C8DFF-2547-4CA0-832E-FEC4BD37988E}"/>
              </a:ext>
            </a:extLst>
          </p:cNvPr>
          <p:cNvSpPr/>
          <p:nvPr/>
        </p:nvSpPr>
        <p:spPr>
          <a:xfrm>
            <a:off x="898207" y="479861"/>
            <a:ext cx="1292860" cy="171450"/>
          </a:xfrm>
          <a:prstGeom prst="roundRect">
            <a:avLst>
              <a:gd name="adj" fmla="val 50000"/>
            </a:avLst>
          </a:prstGeom>
          <a:solidFill>
            <a:srgbClr val="FFFC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28CC75"/>
                </a:solidFill>
              </a:rPr>
              <a:t>*********</a:t>
            </a:r>
            <a:endParaRPr lang="zh-CN" altLang="en-US">
              <a:solidFill>
                <a:srgbClr val="28CC75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4B87165-7880-41D4-BA27-8A97F2970DB6}"/>
              </a:ext>
            </a:extLst>
          </p:cNvPr>
          <p:cNvSpPr/>
          <p:nvPr/>
        </p:nvSpPr>
        <p:spPr>
          <a:xfrm>
            <a:off x="898207" y="752554"/>
            <a:ext cx="1292860" cy="171450"/>
          </a:xfrm>
          <a:prstGeom prst="roundRect">
            <a:avLst>
              <a:gd name="adj" fmla="val 50000"/>
            </a:avLst>
          </a:prstGeom>
          <a:solidFill>
            <a:srgbClr val="FFFC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28CC75"/>
                </a:solidFill>
              </a:rPr>
              <a:t>*********</a:t>
            </a:r>
            <a:endParaRPr lang="zh-CN" altLang="en-US">
              <a:solidFill>
                <a:srgbClr val="28CC75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1153275-4986-4BAD-A74F-05527F720266}"/>
              </a:ext>
            </a:extLst>
          </p:cNvPr>
          <p:cNvSpPr/>
          <p:nvPr/>
        </p:nvSpPr>
        <p:spPr>
          <a:xfrm>
            <a:off x="898207" y="1025247"/>
            <a:ext cx="1292860" cy="171450"/>
          </a:xfrm>
          <a:prstGeom prst="roundRect">
            <a:avLst>
              <a:gd name="adj" fmla="val 50000"/>
            </a:avLst>
          </a:prstGeom>
          <a:solidFill>
            <a:srgbClr val="FFFC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28CC75"/>
                </a:solidFill>
              </a:rPr>
              <a:t>*********</a:t>
            </a:r>
            <a:endParaRPr lang="zh-CN" altLang="en-US">
              <a:solidFill>
                <a:srgbClr val="28CC75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15CC315-27F6-450B-A54F-612DC505B6CC}"/>
              </a:ext>
            </a:extLst>
          </p:cNvPr>
          <p:cNvSpPr/>
          <p:nvPr/>
        </p:nvSpPr>
        <p:spPr>
          <a:xfrm>
            <a:off x="898207" y="1297940"/>
            <a:ext cx="1292860" cy="171450"/>
          </a:xfrm>
          <a:prstGeom prst="roundRect">
            <a:avLst>
              <a:gd name="adj" fmla="val 50000"/>
            </a:avLst>
          </a:prstGeom>
          <a:solidFill>
            <a:srgbClr val="FFFC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28CC75"/>
                </a:solidFill>
              </a:rPr>
              <a:t>*********</a:t>
            </a:r>
            <a:endParaRPr lang="zh-CN" altLang="en-US">
              <a:solidFill>
                <a:srgbClr val="28CC75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0CEA8B56-A2D7-4554-A1CF-297CF917F520}"/>
              </a:ext>
            </a:extLst>
          </p:cNvPr>
          <p:cNvSpPr/>
          <p:nvPr/>
        </p:nvSpPr>
        <p:spPr>
          <a:xfrm>
            <a:off x="898207" y="1706660"/>
            <a:ext cx="1292860" cy="17145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D21021F-79E1-4E1D-8754-57E05090CD9F}"/>
              </a:ext>
            </a:extLst>
          </p:cNvPr>
          <p:cNvSpPr/>
          <p:nvPr/>
        </p:nvSpPr>
        <p:spPr>
          <a:xfrm>
            <a:off x="898207" y="1979353"/>
            <a:ext cx="1292860" cy="17145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ED982F3A-C8AA-4F53-8B87-2614AB9BB6C0}"/>
              </a:ext>
            </a:extLst>
          </p:cNvPr>
          <p:cNvSpPr/>
          <p:nvPr/>
        </p:nvSpPr>
        <p:spPr>
          <a:xfrm>
            <a:off x="898207" y="2252046"/>
            <a:ext cx="1292860" cy="17145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8A9CFE3E-A545-4285-A051-731957686C02}"/>
              </a:ext>
            </a:extLst>
          </p:cNvPr>
          <p:cNvSpPr/>
          <p:nvPr/>
        </p:nvSpPr>
        <p:spPr>
          <a:xfrm>
            <a:off x="898207" y="2524739"/>
            <a:ext cx="1292860" cy="17145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F3BD6F7D-3EC4-4BCB-A730-D358B0F38114}"/>
              </a:ext>
            </a:extLst>
          </p:cNvPr>
          <p:cNvSpPr/>
          <p:nvPr/>
        </p:nvSpPr>
        <p:spPr>
          <a:xfrm>
            <a:off x="898842" y="2965886"/>
            <a:ext cx="1292860" cy="17145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6EF22C1E-1F30-4A1C-87D6-419D44A0D049}"/>
              </a:ext>
            </a:extLst>
          </p:cNvPr>
          <p:cNvSpPr/>
          <p:nvPr/>
        </p:nvSpPr>
        <p:spPr>
          <a:xfrm>
            <a:off x="898842" y="3238579"/>
            <a:ext cx="1292860" cy="17145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491E27A2-B815-4809-8976-14E62EAE6307}"/>
              </a:ext>
            </a:extLst>
          </p:cNvPr>
          <p:cNvSpPr/>
          <p:nvPr/>
        </p:nvSpPr>
        <p:spPr>
          <a:xfrm>
            <a:off x="898842" y="3511272"/>
            <a:ext cx="1292860" cy="17145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B7BF231E-5EAB-4631-990A-495B432D13CB}"/>
              </a:ext>
            </a:extLst>
          </p:cNvPr>
          <p:cNvSpPr/>
          <p:nvPr/>
        </p:nvSpPr>
        <p:spPr>
          <a:xfrm>
            <a:off x="898842" y="3783965"/>
            <a:ext cx="1292860" cy="17145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F48D8281-DD2B-4BCC-8E1F-F7D2E3205996}"/>
              </a:ext>
            </a:extLst>
          </p:cNvPr>
          <p:cNvSpPr/>
          <p:nvPr/>
        </p:nvSpPr>
        <p:spPr>
          <a:xfrm>
            <a:off x="898524" y="4177248"/>
            <a:ext cx="1292860" cy="171450"/>
          </a:xfrm>
          <a:prstGeom prst="roundRect">
            <a:avLst>
              <a:gd name="adj" fmla="val 50000"/>
            </a:avLst>
          </a:prstGeom>
          <a:solidFill>
            <a:srgbClr val="FFFC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rgbClr val="28CC75"/>
                </a:solidFill>
              </a:rPr>
              <a:t>---------</a:t>
            </a:r>
            <a:endParaRPr lang="zh-CN" altLang="en-US" b="1">
              <a:solidFill>
                <a:srgbClr val="28CC75"/>
              </a:solidFill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3FBBED65-EEA9-47E2-9DDD-4E17071A7105}"/>
              </a:ext>
            </a:extLst>
          </p:cNvPr>
          <p:cNvSpPr/>
          <p:nvPr/>
        </p:nvSpPr>
        <p:spPr>
          <a:xfrm>
            <a:off x="898207" y="5366186"/>
            <a:ext cx="1292860" cy="171450"/>
          </a:xfrm>
          <a:prstGeom prst="roundRect">
            <a:avLst>
              <a:gd name="adj" fmla="val 50000"/>
            </a:avLst>
          </a:prstGeom>
          <a:solidFill>
            <a:srgbClr val="CC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4C3A68A1-F88A-4611-BA7D-460FD5A0A841}"/>
              </a:ext>
            </a:extLst>
          </p:cNvPr>
          <p:cNvSpPr/>
          <p:nvPr/>
        </p:nvSpPr>
        <p:spPr>
          <a:xfrm>
            <a:off x="898207" y="5638879"/>
            <a:ext cx="1292860" cy="171450"/>
          </a:xfrm>
          <a:prstGeom prst="roundRect">
            <a:avLst>
              <a:gd name="adj" fmla="val 50000"/>
            </a:avLst>
          </a:prstGeom>
          <a:solidFill>
            <a:srgbClr val="CC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3F183C8D-85BD-466F-8299-DB710572F461}"/>
              </a:ext>
            </a:extLst>
          </p:cNvPr>
          <p:cNvSpPr/>
          <p:nvPr/>
        </p:nvSpPr>
        <p:spPr>
          <a:xfrm>
            <a:off x="898207" y="5911572"/>
            <a:ext cx="1292860" cy="171450"/>
          </a:xfrm>
          <a:prstGeom prst="roundRect">
            <a:avLst>
              <a:gd name="adj" fmla="val 50000"/>
            </a:avLst>
          </a:prstGeom>
          <a:solidFill>
            <a:srgbClr val="CC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00C5F440-F081-490C-BD39-7EF76D1AEDED}"/>
              </a:ext>
            </a:extLst>
          </p:cNvPr>
          <p:cNvSpPr/>
          <p:nvPr/>
        </p:nvSpPr>
        <p:spPr>
          <a:xfrm>
            <a:off x="898207" y="6184265"/>
            <a:ext cx="1292860" cy="171450"/>
          </a:xfrm>
          <a:prstGeom prst="roundRect">
            <a:avLst>
              <a:gd name="adj" fmla="val 50000"/>
            </a:avLst>
          </a:prstGeom>
          <a:solidFill>
            <a:srgbClr val="CC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9674854-E9F2-4961-8E34-4DC96C57F007}"/>
              </a:ext>
            </a:extLst>
          </p:cNvPr>
          <p:cNvSpPr/>
          <p:nvPr/>
        </p:nvSpPr>
        <p:spPr>
          <a:xfrm>
            <a:off x="4251325" y="378617"/>
            <a:ext cx="1387475" cy="5618680"/>
          </a:xfrm>
          <a:prstGeom prst="rect">
            <a:avLst/>
          </a:prstGeom>
          <a:solidFill>
            <a:srgbClr val="52BD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2C77A378-3EE3-4CB9-93B4-C1469B4418B4}"/>
              </a:ext>
            </a:extLst>
          </p:cNvPr>
          <p:cNvSpPr/>
          <p:nvPr/>
        </p:nvSpPr>
        <p:spPr>
          <a:xfrm>
            <a:off x="4299267" y="1570633"/>
            <a:ext cx="1292860" cy="171450"/>
          </a:xfrm>
          <a:prstGeom prst="roundRect">
            <a:avLst>
              <a:gd name="adj" fmla="val 50000"/>
            </a:avLst>
          </a:prstGeom>
          <a:solidFill>
            <a:srgbClr val="FFFC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59D4876C-5C47-4D5A-B041-E368D4E8A447}"/>
              </a:ext>
            </a:extLst>
          </p:cNvPr>
          <p:cNvSpPr/>
          <p:nvPr/>
        </p:nvSpPr>
        <p:spPr>
          <a:xfrm>
            <a:off x="4299267" y="1843326"/>
            <a:ext cx="1292860" cy="171450"/>
          </a:xfrm>
          <a:prstGeom prst="roundRect">
            <a:avLst>
              <a:gd name="adj" fmla="val 50000"/>
            </a:avLst>
          </a:prstGeom>
          <a:solidFill>
            <a:srgbClr val="FFFC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947D921E-BE6F-41CC-ADA9-0DEDEBAB8F07}"/>
              </a:ext>
            </a:extLst>
          </p:cNvPr>
          <p:cNvSpPr/>
          <p:nvPr/>
        </p:nvSpPr>
        <p:spPr>
          <a:xfrm>
            <a:off x="4299267" y="2116019"/>
            <a:ext cx="1292860" cy="171450"/>
          </a:xfrm>
          <a:prstGeom prst="roundRect">
            <a:avLst>
              <a:gd name="adj" fmla="val 50000"/>
            </a:avLst>
          </a:prstGeom>
          <a:solidFill>
            <a:srgbClr val="FFFC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81C395C8-9CC5-4ECF-963B-83D613CAAB80}"/>
              </a:ext>
            </a:extLst>
          </p:cNvPr>
          <p:cNvSpPr/>
          <p:nvPr/>
        </p:nvSpPr>
        <p:spPr>
          <a:xfrm>
            <a:off x="4299267" y="2388712"/>
            <a:ext cx="1292860" cy="171450"/>
          </a:xfrm>
          <a:prstGeom prst="roundRect">
            <a:avLst>
              <a:gd name="adj" fmla="val 50000"/>
            </a:avLst>
          </a:prstGeom>
          <a:solidFill>
            <a:srgbClr val="FFFC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0B126312-4286-4CA9-8004-3D0E2F6573E2}"/>
              </a:ext>
            </a:extLst>
          </p:cNvPr>
          <p:cNvSpPr/>
          <p:nvPr/>
        </p:nvSpPr>
        <p:spPr>
          <a:xfrm>
            <a:off x="4299267" y="3771828"/>
            <a:ext cx="1292860" cy="171450"/>
          </a:xfrm>
          <a:prstGeom prst="roundRect">
            <a:avLst>
              <a:gd name="adj" fmla="val 50000"/>
            </a:avLst>
          </a:prstGeom>
          <a:solidFill>
            <a:srgbClr val="FFFC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AF77045B-91E6-4862-85D7-C40A726499C1}"/>
              </a:ext>
            </a:extLst>
          </p:cNvPr>
          <p:cNvSpPr/>
          <p:nvPr/>
        </p:nvSpPr>
        <p:spPr>
          <a:xfrm>
            <a:off x="4299267" y="4044521"/>
            <a:ext cx="1292860" cy="171450"/>
          </a:xfrm>
          <a:prstGeom prst="roundRect">
            <a:avLst>
              <a:gd name="adj" fmla="val 50000"/>
            </a:avLst>
          </a:prstGeom>
          <a:solidFill>
            <a:srgbClr val="FFFC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8BB87927-F3FE-4085-A2DD-FBEE0260C289}"/>
              </a:ext>
            </a:extLst>
          </p:cNvPr>
          <p:cNvSpPr/>
          <p:nvPr/>
        </p:nvSpPr>
        <p:spPr>
          <a:xfrm>
            <a:off x="4299267" y="4317214"/>
            <a:ext cx="1292860" cy="171450"/>
          </a:xfrm>
          <a:prstGeom prst="roundRect">
            <a:avLst>
              <a:gd name="adj" fmla="val 50000"/>
            </a:avLst>
          </a:prstGeom>
          <a:solidFill>
            <a:srgbClr val="FFFC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DA7D4211-ABCA-4327-BF22-5FECD9FA11B0}"/>
              </a:ext>
            </a:extLst>
          </p:cNvPr>
          <p:cNvSpPr/>
          <p:nvPr/>
        </p:nvSpPr>
        <p:spPr>
          <a:xfrm>
            <a:off x="4299267" y="4592822"/>
            <a:ext cx="1292860" cy="171450"/>
          </a:xfrm>
          <a:prstGeom prst="roundRect">
            <a:avLst>
              <a:gd name="adj" fmla="val 50000"/>
            </a:avLst>
          </a:prstGeom>
          <a:solidFill>
            <a:srgbClr val="FFFC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D6C92BB1-CBEC-42B4-B6E3-A225A3069A73}"/>
              </a:ext>
            </a:extLst>
          </p:cNvPr>
          <p:cNvSpPr/>
          <p:nvPr/>
        </p:nvSpPr>
        <p:spPr>
          <a:xfrm>
            <a:off x="4299267" y="4865515"/>
            <a:ext cx="1292860" cy="171450"/>
          </a:xfrm>
          <a:prstGeom prst="roundRect">
            <a:avLst>
              <a:gd name="adj" fmla="val 50000"/>
            </a:avLst>
          </a:prstGeom>
          <a:solidFill>
            <a:srgbClr val="FFFC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4BC9E2EB-8B66-4E98-A810-0E8D1692A01D}"/>
              </a:ext>
            </a:extLst>
          </p:cNvPr>
          <p:cNvSpPr/>
          <p:nvPr/>
        </p:nvSpPr>
        <p:spPr>
          <a:xfrm>
            <a:off x="4299267" y="5138208"/>
            <a:ext cx="1292860" cy="171450"/>
          </a:xfrm>
          <a:prstGeom prst="roundRect">
            <a:avLst>
              <a:gd name="adj" fmla="val 50000"/>
            </a:avLst>
          </a:prstGeom>
          <a:solidFill>
            <a:srgbClr val="FFFC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46B1795F-02C1-43ED-9FB4-AC9C1D60B6B6}"/>
              </a:ext>
            </a:extLst>
          </p:cNvPr>
          <p:cNvSpPr/>
          <p:nvPr/>
        </p:nvSpPr>
        <p:spPr>
          <a:xfrm>
            <a:off x="4299267" y="5410901"/>
            <a:ext cx="1292860" cy="171450"/>
          </a:xfrm>
          <a:prstGeom prst="roundRect">
            <a:avLst>
              <a:gd name="adj" fmla="val 50000"/>
            </a:avLst>
          </a:prstGeom>
          <a:solidFill>
            <a:srgbClr val="FFFC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4A3F3FDC-1110-4215-9F16-1075797FD1BF}"/>
              </a:ext>
            </a:extLst>
          </p:cNvPr>
          <p:cNvSpPr/>
          <p:nvPr/>
        </p:nvSpPr>
        <p:spPr>
          <a:xfrm>
            <a:off x="898207" y="4451480"/>
            <a:ext cx="1292860" cy="171450"/>
          </a:xfrm>
          <a:prstGeom prst="roundRect">
            <a:avLst>
              <a:gd name="adj" fmla="val 50000"/>
            </a:avLst>
          </a:prstGeom>
          <a:solidFill>
            <a:srgbClr val="FFFC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rgbClr val="28CC75"/>
                </a:solidFill>
              </a:rPr>
              <a:t>---------</a:t>
            </a:r>
            <a:endParaRPr lang="zh-CN" altLang="en-US" b="1">
              <a:solidFill>
                <a:srgbClr val="28CC75"/>
              </a:solidFill>
            </a:endParaRP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D4DAC97F-9256-4AE5-B780-4102DF91BE11}"/>
              </a:ext>
            </a:extLst>
          </p:cNvPr>
          <p:cNvSpPr/>
          <p:nvPr/>
        </p:nvSpPr>
        <p:spPr>
          <a:xfrm>
            <a:off x="898207" y="4726393"/>
            <a:ext cx="1292860" cy="171450"/>
          </a:xfrm>
          <a:prstGeom prst="roundRect">
            <a:avLst>
              <a:gd name="adj" fmla="val 50000"/>
            </a:avLst>
          </a:prstGeom>
          <a:solidFill>
            <a:srgbClr val="FFFC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rgbClr val="28CC75"/>
                </a:solidFill>
              </a:rPr>
              <a:t>---------</a:t>
            </a:r>
            <a:endParaRPr lang="zh-CN" altLang="en-US" b="1">
              <a:solidFill>
                <a:srgbClr val="28CC75"/>
              </a:solidFill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4C26B93D-3A80-4971-9316-582ADF597EAE}"/>
              </a:ext>
            </a:extLst>
          </p:cNvPr>
          <p:cNvSpPr/>
          <p:nvPr/>
        </p:nvSpPr>
        <p:spPr>
          <a:xfrm>
            <a:off x="898207" y="5005548"/>
            <a:ext cx="1292860" cy="171450"/>
          </a:xfrm>
          <a:prstGeom prst="roundRect">
            <a:avLst>
              <a:gd name="adj" fmla="val 50000"/>
            </a:avLst>
          </a:prstGeom>
          <a:solidFill>
            <a:srgbClr val="FFFC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rgbClr val="28CC75"/>
                </a:solidFill>
              </a:rPr>
              <a:t>---------</a:t>
            </a:r>
            <a:endParaRPr lang="zh-CN" altLang="en-US" b="1">
              <a:solidFill>
                <a:srgbClr val="28CC75"/>
              </a:solidFill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D93B24CB-E452-4BF5-B883-6059ADAF2295}"/>
              </a:ext>
            </a:extLst>
          </p:cNvPr>
          <p:cNvSpPr/>
          <p:nvPr/>
        </p:nvSpPr>
        <p:spPr>
          <a:xfrm>
            <a:off x="4299267" y="470573"/>
            <a:ext cx="1292860" cy="171450"/>
          </a:xfrm>
          <a:prstGeom prst="roundRect">
            <a:avLst>
              <a:gd name="adj" fmla="val 50000"/>
            </a:avLst>
          </a:prstGeom>
          <a:solidFill>
            <a:srgbClr val="FFFC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28CC75"/>
                </a:solidFill>
              </a:rPr>
              <a:t>*********</a:t>
            </a:r>
            <a:endParaRPr lang="zh-CN" altLang="en-US">
              <a:solidFill>
                <a:srgbClr val="28CC75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B7781E6D-2931-4E7A-ADAD-DEC4D6C54945}"/>
              </a:ext>
            </a:extLst>
          </p:cNvPr>
          <p:cNvSpPr/>
          <p:nvPr/>
        </p:nvSpPr>
        <p:spPr>
          <a:xfrm>
            <a:off x="4299267" y="743266"/>
            <a:ext cx="1292860" cy="171450"/>
          </a:xfrm>
          <a:prstGeom prst="roundRect">
            <a:avLst>
              <a:gd name="adj" fmla="val 50000"/>
            </a:avLst>
          </a:prstGeom>
          <a:solidFill>
            <a:srgbClr val="FFFC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28CC75"/>
                </a:solidFill>
              </a:rPr>
              <a:t>*********</a:t>
            </a:r>
            <a:endParaRPr lang="zh-CN" altLang="en-US">
              <a:solidFill>
                <a:srgbClr val="28CC75"/>
              </a:solidFill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BAD89E71-6733-43B7-9CFA-CEE35BF48E10}"/>
              </a:ext>
            </a:extLst>
          </p:cNvPr>
          <p:cNvSpPr/>
          <p:nvPr/>
        </p:nvSpPr>
        <p:spPr>
          <a:xfrm>
            <a:off x="4299267" y="1015959"/>
            <a:ext cx="1292860" cy="171450"/>
          </a:xfrm>
          <a:prstGeom prst="roundRect">
            <a:avLst>
              <a:gd name="adj" fmla="val 50000"/>
            </a:avLst>
          </a:prstGeom>
          <a:solidFill>
            <a:srgbClr val="FFFC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28CC75"/>
                </a:solidFill>
              </a:rPr>
              <a:t>*********</a:t>
            </a:r>
            <a:endParaRPr lang="zh-CN" altLang="en-US">
              <a:solidFill>
                <a:srgbClr val="28CC75"/>
              </a:solidFill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2B69D520-EAA9-4DE8-BE6F-133A6804AD91}"/>
              </a:ext>
            </a:extLst>
          </p:cNvPr>
          <p:cNvSpPr/>
          <p:nvPr/>
        </p:nvSpPr>
        <p:spPr>
          <a:xfrm>
            <a:off x="4299267" y="1288652"/>
            <a:ext cx="1292860" cy="171450"/>
          </a:xfrm>
          <a:prstGeom prst="roundRect">
            <a:avLst>
              <a:gd name="adj" fmla="val 50000"/>
            </a:avLst>
          </a:prstGeom>
          <a:solidFill>
            <a:srgbClr val="FFFC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28CC75"/>
                </a:solidFill>
              </a:rPr>
              <a:t>*********</a:t>
            </a:r>
            <a:endParaRPr lang="zh-CN" altLang="en-US">
              <a:solidFill>
                <a:srgbClr val="28CC75"/>
              </a:solidFill>
            </a:endParaRP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E39A70F6-A1F5-4265-9CDE-EEF70E29BDD0}"/>
              </a:ext>
            </a:extLst>
          </p:cNvPr>
          <p:cNvSpPr/>
          <p:nvPr/>
        </p:nvSpPr>
        <p:spPr>
          <a:xfrm>
            <a:off x="4299267" y="2661700"/>
            <a:ext cx="1292860" cy="171450"/>
          </a:xfrm>
          <a:prstGeom prst="roundRect">
            <a:avLst>
              <a:gd name="adj" fmla="val 50000"/>
            </a:avLst>
          </a:prstGeom>
          <a:solidFill>
            <a:srgbClr val="FFFC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rgbClr val="28CC75"/>
                </a:solidFill>
              </a:rPr>
              <a:t>---------</a:t>
            </a:r>
            <a:endParaRPr lang="zh-CN" altLang="en-US" b="1">
              <a:solidFill>
                <a:srgbClr val="28CC75"/>
              </a:solidFill>
            </a:endParaRP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090C91EC-F873-423C-B440-DD99082CBD14}"/>
              </a:ext>
            </a:extLst>
          </p:cNvPr>
          <p:cNvSpPr/>
          <p:nvPr/>
        </p:nvSpPr>
        <p:spPr>
          <a:xfrm>
            <a:off x="4298950" y="2935932"/>
            <a:ext cx="1292860" cy="171450"/>
          </a:xfrm>
          <a:prstGeom prst="roundRect">
            <a:avLst>
              <a:gd name="adj" fmla="val 50000"/>
            </a:avLst>
          </a:prstGeom>
          <a:solidFill>
            <a:srgbClr val="FFFC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rgbClr val="28CC75"/>
                </a:solidFill>
              </a:rPr>
              <a:t>---------</a:t>
            </a:r>
            <a:endParaRPr lang="zh-CN" altLang="en-US" b="1">
              <a:solidFill>
                <a:srgbClr val="28CC75"/>
              </a:solidFill>
            </a:endParaRP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2A4786DC-8E04-4155-B6A5-E00917266531}"/>
              </a:ext>
            </a:extLst>
          </p:cNvPr>
          <p:cNvSpPr/>
          <p:nvPr/>
        </p:nvSpPr>
        <p:spPr>
          <a:xfrm>
            <a:off x="4298950" y="3210845"/>
            <a:ext cx="1292860" cy="171450"/>
          </a:xfrm>
          <a:prstGeom prst="roundRect">
            <a:avLst>
              <a:gd name="adj" fmla="val 50000"/>
            </a:avLst>
          </a:prstGeom>
          <a:solidFill>
            <a:srgbClr val="FFFC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rgbClr val="28CC75"/>
                </a:solidFill>
              </a:rPr>
              <a:t>---------</a:t>
            </a:r>
            <a:endParaRPr lang="zh-CN" altLang="en-US" b="1">
              <a:solidFill>
                <a:srgbClr val="28CC75"/>
              </a:solidFill>
            </a:endParaRP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3D5B6785-FBD1-4059-A140-19BD74C7D86F}"/>
              </a:ext>
            </a:extLst>
          </p:cNvPr>
          <p:cNvSpPr/>
          <p:nvPr/>
        </p:nvSpPr>
        <p:spPr>
          <a:xfrm>
            <a:off x="4298950" y="3490000"/>
            <a:ext cx="1292860" cy="171450"/>
          </a:xfrm>
          <a:prstGeom prst="roundRect">
            <a:avLst>
              <a:gd name="adj" fmla="val 50000"/>
            </a:avLst>
          </a:prstGeom>
          <a:solidFill>
            <a:srgbClr val="FFFC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rgbClr val="28CC75"/>
                </a:solidFill>
              </a:rPr>
              <a:t>---------</a:t>
            </a:r>
            <a:endParaRPr lang="zh-CN" altLang="en-US" b="1">
              <a:solidFill>
                <a:srgbClr val="28CC75"/>
              </a:solidFill>
            </a:endParaRPr>
          </a:p>
        </p:txBody>
      </p:sp>
      <p:sp>
        <p:nvSpPr>
          <p:cNvPr id="78" name="图文框 77">
            <a:extLst>
              <a:ext uri="{FF2B5EF4-FFF2-40B4-BE49-F238E27FC236}">
                <a16:creationId xmlns:a16="http://schemas.microsoft.com/office/drawing/2014/main" id="{609BBC3D-3781-429D-B6EC-487C203D5BF7}"/>
              </a:ext>
            </a:extLst>
          </p:cNvPr>
          <p:cNvSpPr/>
          <p:nvPr/>
        </p:nvSpPr>
        <p:spPr>
          <a:xfrm>
            <a:off x="4092574" y="378617"/>
            <a:ext cx="1670051" cy="1114545"/>
          </a:xfrm>
          <a:prstGeom prst="frame">
            <a:avLst>
              <a:gd name="adj1" fmla="val 22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9" name="图文框 78">
            <a:extLst>
              <a:ext uri="{FF2B5EF4-FFF2-40B4-BE49-F238E27FC236}">
                <a16:creationId xmlns:a16="http://schemas.microsoft.com/office/drawing/2014/main" id="{5B963EBB-4C45-4594-B1A2-3A8942534C2C}"/>
              </a:ext>
            </a:extLst>
          </p:cNvPr>
          <p:cNvSpPr/>
          <p:nvPr/>
        </p:nvSpPr>
        <p:spPr>
          <a:xfrm>
            <a:off x="4092573" y="1495764"/>
            <a:ext cx="1670051" cy="1114545"/>
          </a:xfrm>
          <a:prstGeom prst="frame">
            <a:avLst>
              <a:gd name="adj1" fmla="val 22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0" name="图文框 79">
            <a:extLst>
              <a:ext uri="{FF2B5EF4-FFF2-40B4-BE49-F238E27FC236}">
                <a16:creationId xmlns:a16="http://schemas.microsoft.com/office/drawing/2014/main" id="{66FD3DF2-B050-4B7C-8DA3-D86EFE6F6927}"/>
              </a:ext>
            </a:extLst>
          </p:cNvPr>
          <p:cNvSpPr/>
          <p:nvPr/>
        </p:nvSpPr>
        <p:spPr>
          <a:xfrm>
            <a:off x="4092572" y="2602094"/>
            <a:ext cx="1670051" cy="1114545"/>
          </a:xfrm>
          <a:prstGeom prst="frame">
            <a:avLst>
              <a:gd name="adj1" fmla="val 22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1" name="图文框 80">
            <a:extLst>
              <a:ext uri="{FF2B5EF4-FFF2-40B4-BE49-F238E27FC236}">
                <a16:creationId xmlns:a16="http://schemas.microsoft.com/office/drawing/2014/main" id="{009349C4-6F41-4999-9B8D-989B4B1FD89C}"/>
              </a:ext>
            </a:extLst>
          </p:cNvPr>
          <p:cNvSpPr/>
          <p:nvPr/>
        </p:nvSpPr>
        <p:spPr>
          <a:xfrm>
            <a:off x="4092571" y="3719686"/>
            <a:ext cx="1670051" cy="1114545"/>
          </a:xfrm>
          <a:prstGeom prst="frame">
            <a:avLst>
              <a:gd name="adj1" fmla="val 22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2" name="图文框 81">
            <a:extLst>
              <a:ext uri="{FF2B5EF4-FFF2-40B4-BE49-F238E27FC236}">
                <a16:creationId xmlns:a16="http://schemas.microsoft.com/office/drawing/2014/main" id="{38FCDED1-F459-4A12-8DA3-3FCDF91868DC}"/>
              </a:ext>
            </a:extLst>
          </p:cNvPr>
          <p:cNvSpPr/>
          <p:nvPr/>
        </p:nvSpPr>
        <p:spPr>
          <a:xfrm>
            <a:off x="4092571" y="4834231"/>
            <a:ext cx="1670051" cy="1114545"/>
          </a:xfrm>
          <a:prstGeom prst="frame">
            <a:avLst>
              <a:gd name="adj1" fmla="val 22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3" name="箭头: 右 82">
            <a:extLst>
              <a:ext uri="{FF2B5EF4-FFF2-40B4-BE49-F238E27FC236}">
                <a16:creationId xmlns:a16="http://schemas.microsoft.com/office/drawing/2014/main" id="{822AD875-9155-4F19-82E7-CCE3FEBFD332}"/>
              </a:ext>
            </a:extLst>
          </p:cNvPr>
          <p:cNvSpPr/>
          <p:nvPr/>
        </p:nvSpPr>
        <p:spPr>
          <a:xfrm rot="10800000">
            <a:off x="2446019" y="743265"/>
            <a:ext cx="1522730" cy="281981"/>
          </a:xfrm>
          <a:prstGeom prst="rightArrow">
            <a:avLst/>
          </a:prstGeom>
          <a:solidFill>
            <a:srgbClr val="0041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箭头: 右 83">
            <a:extLst>
              <a:ext uri="{FF2B5EF4-FFF2-40B4-BE49-F238E27FC236}">
                <a16:creationId xmlns:a16="http://schemas.microsoft.com/office/drawing/2014/main" id="{E967B99F-FA3C-4DBF-968A-46A7919F1569}"/>
              </a:ext>
            </a:extLst>
          </p:cNvPr>
          <p:cNvSpPr/>
          <p:nvPr/>
        </p:nvSpPr>
        <p:spPr>
          <a:xfrm rot="8064626">
            <a:off x="2107205" y="3841817"/>
            <a:ext cx="2176427" cy="285968"/>
          </a:xfrm>
          <a:prstGeom prst="rightArrow">
            <a:avLst/>
          </a:prstGeom>
          <a:solidFill>
            <a:srgbClr val="0041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D57E347A-7F30-4761-9E34-E994291BE89A}"/>
              </a:ext>
            </a:extLst>
          </p:cNvPr>
          <p:cNvSpPr txBox="1"/>
          <p:nvPr/>
        </p:nvSpPr>
        <p:spPr>
          <a:xfrm>
            <a:off x="155755" y="25601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内存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2FC18132-4F68-4F17-9A28-634BDCAA242D}"/>
              </a:ext>
            </a:extLst>
          </p:cNvPr>
          <p:cNvSpPr/>
          <p:nvPr/>
        </p:nvSpPr>
        <p:spPr>
          <a:xfrm>
            <a:off x="7477760" y="0"/>
            <a:ext cx="4328160" cy="6858000"/>
          </a:xfrm>
          <a:prstGeom prst="rect">
            <a:avLst/>
          </a:prstGeom>
          <a:solidFill>
            <a:srgbClr val="3AF4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图文框 86">
            <a:extLst>
              <a:ext uri="{FF2B5EF4-FFF2-40B4-BE49-F238E27FC236}">
                <a16:creationId xmlns:a16="http://schemas.microsoft.com/office/drawing/2014/main" id="{ED288458-20C4-4363-AB96-3961A20A8676}"/>
              </a:ext>
            </a:extLst>
          </p:cNvPr>
          <p:cNvSpPr/>
          <p:nvPr/>
        </p:nvSpPr>
        <p:spPr>
          <a:xfrm>
            <a:off x="7477760" y="826689"/>
            <a:ext cx="4328160" cy="4453501"/>
          </a:xfrm>
          <a:prstGeom prst="frame">
            <a:avLst>
              <a:gd name="adj1" fmla="val 2203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8" name="图文框 87">
            <a:extLst>
              <a:ext uri="{FF2B5EF4-FFF2-40B4-BE49-F238E27FC236}">
                <a16:creationId xmlns:a16="http://schemas.microsoft.com/office/drawing/2014/main" id="{213A90F4-5B6B-4CC7-8F3D-EE0BEC6A64B3}"/>
              </a:ext>
            </a:extLst>
          </p:cNvPr>
          <p:cNvSpPr/>
          <p:nvPr/>
        </p:nvSpPr>
        <p:spPr>
          <a:xfrm>
            <a:off x="7477760" y="5176998"/>
            <a:ext cx="4328160" cy="3740322"/>
          </a:xfrm>
          <a:prstGeom prst="frame">
            <a:avLst>
              <a:gd name="adj1" fmla="val 2203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4F8E30EE-FF86-4E61-B3DA-00D5437C9922}"/>
              </a:ext>
            </a:extLst>
          </p:cNvPr>
          <p:cNvSpPr/>
          <p:nvPr/>
        </p:nvSpPr>
        <p:spPr>
          <a:xfrm>
            <a:off x="7720801" y="8025627"/>
            <a:ext cx="3887154" cy="515487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9E4BB5F7-CE48-4674-85F4-FDBDDE302F83}"/>
              </a:ext>
            </a:extLst>
          </p:cNvPr>
          <p:cNvSpPr txBox="1"/>
          <p:nvPr/>
        </p:nvSpPr>
        <p:spPr>
          <a:xfrm>
            <a:off x="7697103" y="457357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进程的页表（存在于内存的某个位置）</a:t>
            </a:r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DE162F93-4531-406F-B0CF-91B176A49ED8}"/>
              </a:ext>
            </a:extLst>
          </p:cNvPr>
          <p:cNvSpPr/>
          <p:nvPr/>
        </p:nvSpPr>
        <p:spPr>
          <a:xfrm>
            <a:off x="7697103" y="985080"/>
            <a:ext cx="3887154" cy="989529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>
                <a:solidFill>
                  <a:schemeClr val="tx1"/>
                </a:solidFill>
              </a:rPr>
              <a:t>4399</a:t>
            </a:r>
            <a:r>
              <a:rPr lang="zh-CN" altLang="en-US" sz="4000" b="1">
                <a:solidFill>
                  <a:schemeClr val="tx1"/>
                </a:solidFill>
              </a:rPr>
              <a:t>块</a:t>
            </a:r>
          </a:p>
        </p:txBody>
      </p: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8615A67A-8886-42E0-A813-98A6B5BC7F95}"/>
              </a:ext>
            </a:extLst>
          </p:cNvPr>
          <p:cNvSpPr/>
          <p:nvPr/>
        </p:nvSpPr>
        <p:spPr>
          <a:xfrm>
            <a:off x="7720801" y="2032128"/>
            <a:ext cx="3887154" cy="989529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>
                <a:solidFill>
                  <a:schemeClr val="tx1"/>
                </a:solidFill>
              </a:rPr>
              <a:t>某某块</a:t>
            </a:r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9EE238AC-98F0-4AD4-964D-290113D2B8D1}"/>
              </a:ext>
            </a:extLst>
          </p:cNvPr>
          <p:cNvSpPr/>
          <p:nvPr/>
        </p:nvSpPr>
        <p:spPr>
          <a:xfrm>
            <a:off x="7720801" y="3078956"/>
            <a:ext cx="3887154" cy="989529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>
                <a:solidFill>
                  <a:schemeClr val="tx1"/>
                </a:solidFill>
              </a:rPr>
              <a:t>4402</a:t>
            </a:r>
            <a:r>
              <a:rPr lang="zh-CN" altLang="en-US" sz="4000" b="1">
                <a:solidFill>
                  <a:schemeClr val="tx1"/>
                </a:solidFill>
              </a:rPr>
              <a:t>块</a:t>
            </a:r>
          </a:p>
        </p:txBody>
      </p: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BABB7087-5CC0-4846-8036-8D06FDA1DE39}"/>
              </a:ext>
            </a:extLst>
          </p:cNvPr>
          <p:cNvSpPr/>
          <p:nvPr/>
        </p:nvSpPr>
        <p:spPr>
          <a:xfrm>
            <a:off x="7720801" y="4136003"/>
            <a:ext cx="3887154" cy="989529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288FA983-AA71-4008-B948-409E1D89F0F5}"/>
              </a:ext>
            </a:extLst>
          </p:cNvPr>
          <p:cNvSpPr txBox="1"/>
          <p:nvPr/>
        </p:nvSpPr>
        <p:spPr>
          <a:xfrm>
            <a:off x="4027349" y="604868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程序，进程内容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DE4FD570-4FAB-4889-9512-EEC641FD0EAF}"/>
              </a:ext>
            </a:extLst>
          </p:cNvPr>
          <p:cNvSpPr txBox="1"/>
          <p:nvPr/>
        </p:nvSpPr>
        <p:spPr>
          <a:xfrm>
            <a:off x="5759503" y="655914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0</a:t>
            </a:r>
            <a:r>
              <a:rPr lang="zh-CN" altLang="en-US"/>
              <a:t>页</a:t>
            </a: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367FF685-0329-4153-97C6-0122DF7526D3}"/>
              </a:ext>
            </a:extLst>
          </p:cNvPr>
          <p:cNvSpPr txBox="1"/>
          <p:nvPr/>
        </p:nvSpPr>
        <p:spPr>
          <a:xfrm>
            <a:off x="5763435" y="1966137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</a:t>
            </a:r>
            <a:r>
              <a:rPr lang="zh-CN" altLang="en-US"/>
              <a:t>页</a:t>
            </a: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5BD45456-F8D4-48EB-AC4B-4261C339B12B}"/>
              </a:ext>
            </a:extLst>
          </p:cNvPr>
          <p:cNvSpPr txBox="1"/>
          <p:nvPr/>
        </p:nvSpPr>
        <p:spPr>
          <a:xfrm>
            <a:off x="5739405" y="3074470"/>
            <a:ext cx="532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</a:t>
            </a:r>
            <a:r>
              <a:rPr lang="zh-CN" altLang="en-US"/>
              <a:t>页</a:t>
            </a: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BD800D81-89BB-49F8-89A7-6A163775F066}"/>
              </a:ext>
            </a:extLst>
          </p:cNvPr>
          <p:cNvSpPr txBox="1"/>
          <p:nvPr/>
        </p:nvSpPr>
        <p:spPr>
          <a:xfrm>
            <a:off x="5759503" y="4089245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3</a:t>
            </a:r>
            <a:r>
              <a:rPr lang="zh-CN" altLang="en-US"/>
              <a:t>页</a:t>
            </a:r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3E067BED-EC43-464A-973E-AFF5EBFB20B3}"/>
              </a:ext>
            </a:extLst>
          </p:cNvPr>
          <p:cNvSpPr/>
          <p:nvPr/>
        </p:nvSpPr>
        <p:spPr>
          <a:xfrm>
            <a:off x="7697103" y="5388466"/>
            <a:ext cx="3887154" cy="989529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F144C36A-B7AB-413C-895B-85F8CC46FC56}"/>
              </a:ext>
            </a:extLst>
          </p:cNvPr>
          <p:cNvSpPr/>
          <p:nvPr/>
        </p:nvSpPr>
        <p:spPr>
          <a:xfrm>
            <a:off x="7720801" y="6506587"/>
            <a:ext cx="3887154" cy="989529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B28DCD6A-E56C-4C17-B4FE-8A05B3DDA9FB}"/>
              </a:ext>
            </a:extLst>
          </p:cNvPr>
          <p:cNvSpPr/>
          <p:nvPr/>
        </p:nvSpPr>
        <p:spPr>
          <a:xfrm>
            <a:off x="7697103" y="7609677"/>
            <a:ext cx="3887154" cy="989529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B3684E78-B582-4D18-BEC2-5DE38D20AB53}"/>
              </a:ext>
            </a:extLst>
          </p:cNvPr>
          <p:cNvSpPr txBox="1"/>
          <p:nvPr/>
        </p:nvSpPr>
        <p:spPr>
          <a:xfrm>
            <a:off x="5759503" y="5267245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4</a:t>
            </a:r>
            <a:r>
              <a:rPr lang="zh-CN" altLang="en-US"/>
              <a:t>页</a:t>
            </a: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7279A10B-A9FF-4D05-891C-445CA7EDDD53}"/>
              </a:ext>
            </a:extLst>
          </p:cNvPr>
          <p:cNvSpPr txBox="1"/>
          <p:nvPr/>
        </p:nvSpPr>
        <p:spPr>
          <a:xfrm>
            <a:off x="-29011" y="73933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4399</a:t>
            </a:r>
            <a:r>
              <a:rPr lang="zh-CN" altLang="en-US"/>
              <a:t>块</a:t>
            </a: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A24E9852-D247-46A7-B9DF-5036621F8461}"/>
              </a:ext>
            </a:extLst>
          </p:cNvPr>
          <p:cNvSpPr txBox="1"/>
          <p:nvPr/>
        </p:nvSpPr>
        <p:spPr>
          <a:xfrm>
            <a:off x="-52317" y="1966137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4400</a:t>
            </a:r>
            <a:r>
              <a:rPr lang="zh-CN" altLang="en-US"/>
              <a:t>块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441D8088-815B-411C-9BE9-7966EA60A14C}"/>
              </a:ext>
            </a:extLst>
          </p:cNvPr>
          <p:cNvSpPr txBox="1"/>
          <p:nvPr/>
        </p:nvSpPr>
        <p:spPr>
          <a:xfrm>
            <a:off x="-4807" y="442599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4402</a:t>
            </a:r>
            <a:r>
              <a:rPr lang="zh-CN" altLang="en-US"/>
              <a:t>块</a:t>
            </a:r>
          </a:p>
        </p:txBody>
      </p:sp>
      <p:sp>
        <p:nvSpPr>
          <p:cNvPr id="112" name="箭头: 右 111">
            <a:extLst>
              <a:ext uri="{FF2B5EF4-FFF2-40B4-BE49-F238E27FC236}">
                <a16:creationId xmlns:a16="http://schemas.microsoft.com/office/drawing/2014/main" id="{A4874C20-06B3-4B2D-8CE4-BEF4EB72CA4B}"/>
              </a:ext>
            </a:extLst>
          </p:cNvPr>
          <p:cNvSpPr/>
          <p:nvPr/>
        </p:nvSpPr>
        <p:spPr>
          <a:xfrm rot="1481880">
            <a:off x="6287980" y="966516"/>
            <a:ext cx="1391123" cy="285224"/>
          </a:xfrm>
          <a:prstGeom prst="rightArrow">
            <a:avLst/>
          </a:prstGeom>
          <a:solidFill>
            <a:srgbClr val="0041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箭头: 右 112">
            <a:extLst>
              <a:ext uri="{FF2B5EF4-FFF2-40B4-BE49-F238E27FC236}">
                <a16:creationId xmlns:a16="http://schemas.microsoft.com/office/drawing/2014/main" id="{2F6C0017-AC88-465E-B9A2-67984C711AD9}"/>
              </a:ext>
            </a:extLst>
          </p:cNvPr>
          <p:cNvSpPr/>
          <p:nvPr/>
        </p:nvSpPr>
        <p:spPr>
          <a:xfrm rot="555853">
            <a:off x="6230042" y="3202913"/>
            <a:ext cx="1391123" cy="285224"/>
          </a:xfrm>
          <a:prstGeom prst="rightArrow">
            <a:avLst/>
          </a:prstGeom>
          <a:solidFill>
            <a:srgbClr val="0041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5" name="连接符: 曲线 114">
            <a:extLst>
              <a:ext uri="{FF2B5EF4-FFF2-40B4-BE49-F238E27FC236}">
                <a16:creationId xmlns:a16="http://schemas.microsoft.com/office/drawing/2014/main" id="{3F3C99AE-7CDE-42E7-A69C-BCEB13BC54B3}"/>
              </a:ext>
            </a:extLst>
          </p:cNvPr>
          <p:cNvCxnSpPr>
            <a:stCxn id="94" idx="3"/>
          </p:cNvCxnSpPr>
          <p:nvPr/>
        </p:nvCxnSpPr>
        <p:spPr>
          <a:xfrm flipH="1" flipV="1">
            <a:off x="2238375" y="1297940"/>
            <a:ext cx="9345882" cy="181905"/>
          </a:xfrm>
          <a:prstGeom prst="curvedConnector5">
            <a:avLst>
              <a:gd name="adj1" fmla="val -2446"/>
              <a:gd name="adj2" fmla="val -397661"/>
              <a:gd name="adj3" fmla="val 86994"/>
            </a:avLst>
          </a:prstGeom>
          <a:ln w="762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连接符: 曲线 116">
            <a:extLst>
              <a:ext uri="{FF2B5EF4-FFF2-40B4-BE49-F238E27FC236}">
                <a16:creationId xmlns:a16="http://schemas.microsoft.com/office/drawing/2014/main" id="{359F7FC7-824A-49FF-87EF-27A6C9BB8A5E}"/>
              </a:ext>
            </a:extLst>
          </p:cNvPr>
          <p:cNvCxnSpPr>
            <a:cxnSpLocks/>
            <a:stCxn id="96" idx="3"/>
          </p:cNvCxnSpPr>
          <p:nvPr/>
        </p:nvCxnSpPr>
        <p:spPr>
          <a:xfrm flipH="1">
            <a:off x="2236741" y="3573721"/>
            <a:ext cx="9371214" cy="1361753"/>
          </a:xfrm>
          <a:prstGeom prst="curvedConnector3">
            <a:avLst>
              <a:gd name="adj1" fmla="val -2439"/>
            </a:avLst>
          </a:prstGeom>
          <a:ln w="762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188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>
            <a:extLst>
              <a:ext uri="{FF2B5EF4-FFF2-40B4-BE49-F238E27FC236}">
                <a16:creationId xmlns:a16="http://schemas.microsoft.com/office/drawing/2014/main" id="{79674854-E9F2-4961-8E34-4DC96C57F007}"/>
              </a:ext>
            </a:extLst>
          </p:cNvPr>
          <p:cNvSpPr/>
          <p:nvPr/>
        </p:nvSpPr>
        <p:spPr>
          <a:xfrm>
            <a:off x="725805" y="545237"/>
            <a:ext cx="1387475" cy="5618680"/>
          </a:xfrm>
          <a:prstGeom prst="rect">
            <a:avLst/>
          </a:prstGeom>
          <a:solidFill>
            <a:srgbClr val="52BDF2"/>
          </a:solidFill>
          <a:ln w="38100">
            <a:solidFill>
              <a:srgbClr val="FF30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2C77A378-3EE3-4CB9-93B4-C1469B4418B4}"/>
              </a:ext>
            </a:extLst>
          </p:cNvPr>
          <p:cNvSpPr/>
          <p:nvPr/>
        </p:nvSpPr>
        <p:spPr>
          <a:xfrm>
            <a:off x="773747" y="1737253"/>
            <a:ext cx="1292860" cy="171450"/>
          </a:xfrm>
          <a:prstGeom prst="roundRect">
            <a:avLst>
              <a:gd name="adj" fmla="val 50000"/>
            </a:avLst>
          </a:prstGeom>
          <a:solidFill>
            <a:srgbClr val="FFFC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59D4876C-5C47-4D5A-B041-E368D4E8A447}"/>
              </a:ext>
            </a:extLst>
          </p:cNvPr>
          <p:cNvSpPr/>
          <p:nvPr/>
        </p:nvSpPr>
        <p:spPr>
          <a:xfrm>
            <a:off x="773747" y="2009946"/>
            <a:ext cx="1292860" cy="171450"/>
          </a:xfrm>
          <a:prstGeom prst="roundRect">
            <a:avLst>
              <a:gd name="adj" fmla="val 50000"/>
            </a:avLst>
          </a:prstGeom>
          <a:solidFill>
            <a:srgbClr val="FFFC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947D921E-BE6F-41CC-ADA9-0DEDEBAB8F07}"/>
              </a:ext>
            </a:extLst>
          </p:cNvPr>
          <p:cNvSpPr/>
          <p:nvPr/>
        </p:nvSpPr>
        <p:spPr>
          <a:xfrm>
            <a:off x="773747" y="2282639"/>
            <a:ext cx="1292860" cy="171450"/>
          </a:xfrm>
          <a:prstGeom prst="roundRect">
            <a:avLst>
              <a:gd name="adj" fmla="val 50000"/>
            </a:avLst>
          </a:prstGeom>
          <a:solidFill>
            <a:srgbClr val="FFFC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81C395C8-9CC5-4ECF-963B-83D613CAAB80}"/>
              </a:ext>
            </a:extLst>
          </p:cNvPr>
          <p:cNvSpPr/>
          <p:nvPr/>
        </p:nvSpPr>
        <p:spPr>
          <a:xfrm>
            <a:off x="773747" y="2555332"/>
            <a:ext cx="1292860" cy="171450"/>
          </a:xfrm>
          <a:prstGeom prst="roundRect">
            <a:avLst>
              <a:gd name="adj" fmla="val 50000"/>
            </a:avLst>
          </a:prstGeom>
          <a:solidFill>
            <a:srgbClr val="FFFC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0B126312-4286-4CA9-8004-3D0E2F6573E2}"/>
              </a:ext>
            </a:extLst>
          </p:cNvPr>
          <p:cNvSpPr/>
          <p:nvPr/>
        </p:nvSpPr>
        <p:spPr>
          <a:xfrm>
            <a:off x="773747" y="3938448"/>
            <a:ext cx="1292860" cy="171450"/>
          </a:xfrm>
          <a:prstGeom prst="roundRect">
            <a:avLst>
              <a:gd name="adj" fmla="val 50000"/>
            </a:avLst>
          </a:prstGeom>
          <a:solidFill>
            <a:srgbClr val="FFFC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AF77045B-91E6-4862-85D7-C40A726499C1}"/>
              </a:ext>
            </a:extLst>
          </p:cNvPr>
          <p:cNvSpPr/>
          <p:nvPr/>
        </p:nvSpPr>
        <p:spPr>
          <a:xfrm>
            <a:off x="773747" y="4211141"/>
            <a:ext cx="1292860" cy="171450"/>
          </a:xfrm>
          <a:prstGeom prst="roundRect">
            <a:avLst>
              <a:gd name="adj" fmla="val 50000"/>
            </a:avLst>
          </a:prstGeom>
          <a:solidFill>
            <a:srgbClr val="FFFC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8BB87927-F3FE-4085-A2DD-FBEE0260C289}"/>
              </a:ext>
            </a:extLst>
          </p:cNvPr>
          <p:cNvSpPr/>
          <p:nvPr/>
        </p:nvSpPr>
        <p:spPr>
          <a:xfrm>
            <a:off x="773747" y="4483834"/>
            <a:ext cx="1292860" cy="171450"/>
          </a:xfrm>
          <a:prstGeom prst="roundRect">
            <a:avLst>
              <a:gd name="adj" fmla="val 50000"/>
            </a:avLst>
          </a:prstGeom>
          <a:solidFill>
            <a:srgbClr val="FFFC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DA7D4211-ABCA-4327-BF22-5FECD9FA11B0}"/>
              </a:ext>
            </a:extLst>
          </p:cNvPr>
          <p:cNvSpPr/>
          <p:nvPr/>
        </p:nvSpPr>
        <p:spPr>
          <a:xfrm>
            <a:off x="773747" y="4759442"/>
            <a:ext cx="1292860" cy="171450"/>
          </a:xfrm>
          <a:prstGeom prst="roundRect">
            <a:avLst>
              <a:gd name="adj" fmla="val 50000"/>
            </a:avLst>
          </a:prstGeom>
          <a:solidFill>
            <a:srgbClr val="FFFC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D6C92BB1-CBEC-42B4-B6E3-A225A3069A73}"/>
              </a:ext>
            </a:extLst>
          </p:cNvPr>
          <p:cNvSpPr/>
          <p:nvPr/>
        </p:nvSpPr>
        <p:spPr>
          <a:xfrm>
            <a:off x="773747" y="5032135"/>
            <a:ext cx="1292860" cy="171450"/>
          </a:xfrm>
          <a:prstGeom prst="roundRect">
            <a:avLst>
              <a:gd name="adj" fmla="val 50000"/>
            </a:avLst>
          </a:prstGeom>
          <a:solidFill>
            <a:srgbClr val="FFFC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4BC9E2EB-8B66-4E98-A810-0E8D1692A01D}"/>
              </a:ext>
            </a:extLst>
          </p:cNvPr>
          <p:cNvSpPr/>
          <p:nvPr/>
        </p:nvSpPr>
        <p:spPr>
          <a:xfrm>
            <a:off x="773747" y="5304828"/>
            <a:ext cx="1292860" cy="171450"/>
          </a:xfrm>
          <a:prstGeom prst="roundRect">
            <a:avLst>
              <a:gd name="adj" fmla="val 50000"/>
            </a:avLst>
          </a:prstGeom>
          <a:solidFill>
            <a:srgbClr val="FFFC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46B1795F-02C1-43ED-9FB4-AC9C1D60B6B6}"/>
              </a:ext>
            </a:extLst>
          </p:cNvPr>
          <p:cNvSpPr/>
          <p:nvPr/>
        </p:nvSpPr>
        <p:spPr>
          <a:xfrm>
            <a:off x="773747" y="5577521"/>
            <a:ext cx="1292860" cy="171450"/>
          </a:xfrm>
          <a:prstGeom prst="roundRect">
            <a:avLst>
              <a:gd name="adj" fmla="val 50000"/>
            </a:avLst>
          </a:prstGeom>
          <a:solidFill>
            <a:srgbClr val="FFFC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D93B24CB-E452-4BF5-B883-6059ADAF2295}"/>
              </a:ext>
            </a:extLst>
          </p:cNvPr>
          <p:cNvSpPr/>
          <p:nvPr/>
        </p:nvSpPr>
        <p:spPr>
          <a:xfrm>
            <a:off x="773747" y="637193"/>
            <a:ext cx="1292860" cy="171450"/>
          </a:xfrm>
          <a:prstGeom prst="roundRect">
            <a:avLst>
              <a:gd name="adj" fmla="val 50000"/>
            </a:avLst>
          </a:prstGeom>
          <a:solidFill>
            <a:srgbClr val="FFFC56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28CC75"/>
                </a:solidFill>
              </a:rPr>
              <a:t>*********</a:t>
            </a:r>
            <a:endParaRPr lang="zh-CN" altLang="en-US">
              <a:solidFill>
                <a:srgbClr val="28CC75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B7781E6D-2931-4E7A-ADAD-DEC4D6C54945}"/>
              </a:ext>
            </a:extLst>
          </p:cNvPr>
          <p:cNvSpPr/>
          <p:nvPr/>
        </p:nvSpPr>
        <p:spPr>
          <a:xfrm>
            <a:off x="773747" y="909886"/>
            <a:ext cx="1292860" cy="171450"/>
          </a:xfrm>
          <a:prstGeom prst="roundRect">
            <a:avLst>
              <a:gd name="adj" fmla="val 50000"/>
            </a:avLst>
          </a:prstGeom>
          <a:solidFill>
            <a:srgbClr val="FFFC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28CC75"/>
                </a:solidFill>
              </a:rPr>
              <a:t>*********</a:t>
            </a:r>
            <a:endParaRPr lang="zh-CN" altLang="en-US">
              <a:solidFill>
                <a:srgbClr val="28CC75"/>
              </a:solidFill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BAD89E71-6733-43B7-9CFA-CEE35BF48E10}"/>
              </a:ext>
            </a:extLst>
          </p:cNvPr>
          <p:cNvSpPr/>
          <p:nvPr/>
        </p:nvSpPr>
        <p:spPr>
          <a:xfrm>
            <a:off x="773747" y="1182579"/>
            <a:ext cx="1292860" cy="171450"/>
          </a:xfrm>
          <a:prstGeom prst="roundRect">
            <a:avLst>
              <a:gd name="adj" fmla="val 50000"/>
            </a:avLst>
          </a:prstGeom>
          <a:solidFill>
            <a:srgbClr val="FFFC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28CC75"/>
                </a:solidFill>
              </a:rPr>
              <a:t>*********</a:t>
            </a:r>
            <a:endParaRPr lang="zh-CN" altLang="en-US">
              <a:solidFill>
                <a:srgbClr val="28CC75"/>
              </a:solidFill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2B69D520-EAA9-4DE8-BE6F-133A6804AD91}"/>
              </a:ext>
            </a:extLst>
          </p:cNvPr>
          <p:cNvSpPr/>
          <p:nvPr/>
        </p:nvSpPr>
        <p:spPr>
          <a:xfrm>
            <a:off x="773747" y="1455272"/>
            <a:ext cx="1292860" cy="171450"/>
          </a:xfrm>
          <a:prstGeom prst="roundRect">
            <a:avLst>
              <a:gd name="adj" fmla="val 50000"/>
            </a:avLst>
          </a:prstGeom>
          <a:solidFill>
            <a:srgbClr val="FFFC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28CC75"/>
                </a:solidFill>
              </a:rPr>
              <a:t>*********</a:t>
            </a:r>
            <a:endParaRPr lang="zh-CN" altLang="en-US">
              <a:solidFill>
                <a:srgbClr val="28CC75"/>
              </a:solidFill>
            </a:endParaRP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E39A70F6-A1F5-4265-9CDE-EEF70E29BDD0}"/>
              </a:ext>
            </a:extLst>
          </p:cNvPr>
          <p:cNvSpPr/>
          <p:nvPr/>
        </p:nvSpPr>
        <p:spPr>
          <a:xfrm>
            <a:off x="773747" y="2828320"/>
            <a:ext cx="1292860" cy="171450"/>
          </a:xfrm>
          <a:prstGeom prst="roundRect">
            <a:avLst>
              <a:gd name="adj" fmla="val 50000"/>
            </a:avLst>
          </a:prstGeom>
          <a:solidFill>
            <a:srgbClr val="FFFC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rgbClr val="28CC75"/>
                </a:solidFill>
              </a:rPr>
              <a:t>---------</a:t>
            </a:r>
            <a:endParaRPr lang="zh-CN" altLang="en-US" b="1">
              <a:solidFill>
                <a:srgbClr val="28CC75"/>
              </a:solidFill>
            </a:endParaRP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090C91EC-F873-423C-B440-DD99082CBD14}"/>
              </a:ext>
            </a:extLst>
          </p:cNvPr>
          <p:cNvSpPr/>
          <p:nvPr/>
        </p:nvSpPr>
        <p:spPr>
          <a:xfrm>
            <a:off x="773430" y="3102552"/>
            <a:ext cx="1292860" cy="171450"/>
          </a:xfrm>
          <a:prstGeom prst="roundRect">
            <a:avLst>
              <a:gd name="adj" fmla="val 50000"/>
            </a:avLst>
          </a:prstGeom>
          <a:solidFill>
            <a:srgbClr val="FFFC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rgbClr val="28CC75"/>
                </a:solidFill>
              </a:rPr>
              <a:t>---------</a:t>
            </a:r>
            <a:endParaRPr lang="zh-CN" altLang="en-US" b="1">
              <a:solidFill>
                <a:srgbClr val="28CC75"/>
              </a:solidFill>
            </a:endParaRP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2A4786DC-8E04-4155-B6A5-E00917266531}"/>
              </a:ext>
            </a:extLst>
          </p:cNvPr>
          <p:cNvSpPr/>
          <p:nvPr/>
        </p:nvSpPr>
        <p:spPr>
          <a:xfrm>
            <a:off x="773430" y="3377465"/>
            <a:ext cx="1292860" cy="171450"/>
          </a:xfrm>
          <a:prstGeom prst="roundRect">
            <a:avLst>
              <a:gd name="adj" fmla="val 50000"/>
            </a:avLst>
          </a:prstGeom>
          <a:solidFill>
            <a:srgbClr val="FFFC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rgbClr val="28CC75"/>
                </a:solidFill>
              </a:rPr>
              <a:t>---------</a:t>
            </a:r>
            <a:endParaRPr lang="zh-CN" altLang="en-US" b="1">
              <a:solidFill>
                <a:srgbClr val="28CC75"/>
              </a:solidFill>
            </a:endParaRP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3D5B6785-FBD1-4059-A140-19BD74C7D86F}"/>
              </a:ext>
            </a:extLst>
          </p:cNvPr>
          <p:cNvSpPr/>
          <p:nvPr/>
        </p:nvSpPr>
        <p:spPr>
          <a:xfrm>
            <a:off x="773430" y="3656620"/>
            <a:ext cx="1292860" cy="171450"/>
          </a:xfrm>
          <a:prstGeom prst="roundRect">
            <a:avLst>
              <a:gd name="adj" fmla="val 50000"/>
            </a:avLst>
          </a:prstGeom>
          <a:solidFill>
            <a:srgbClr val="FFFC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rgbClr val="28CC75"/>
                </a:solidFill>
              </a:rPr>
              <a:t>---------</a:t>
            </a:r>
            <a:endParaRPr lang="zh-CN" altLang="en-US" b="1">
              <a:solidFill>
                <a:srgbClr val="28CC75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9FDEA08-3A3F-475D-9837-2CBCF0546B76}"/>
              </a:ext>
            </a:extLst>
          </p:cNvPr>
          <p:cNvSpPr txBox="1"/>
          <p:nvPr/>
        </p:nvSpPr>
        <p:spPr>
          <a:xfrm>
            <a:off x="2870200" y="282832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</a:rPr>
              <a:t>一个程序</a:t>
            </a:r>
          </a:p>
        </p:txBody>
      </p:sp>
      <p:graphicFrame>
        <p:nvGraphicFramePr>
          <p:cNvPr id="56" name="表格 6">
            <a:extLst>
              <a:ext uri="{FF2B5EF4-FFF2-40B4-BE49-F238E27FC236}">
                <a16:creationId xmlns:a16="http://schemas.microsoft.com/office/drawing/2014/main" id="{8EAD5EFF-D202-4711-BEAE-196CF1FB95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031157"/>
              </p:ext>
            </p:extLst>
          </p:nvPr>
        </p:nvGraphicFramePr>
        <p:xfrm>
          <a:off x="10259060" y="429558"/>
          <a:ext cx="1387475" cy="6100765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387475">
                  <a:extLst>
                    <a:ext uri="{9D8B030D-6E8A-4147-A177-3AD203B41FA5}">
                      <a16:colId xmlns:a16="http://schemas.microsoft.com/office/drawing/2014/main" val="1556221756"/>
                    </a:ext>
                  </a:extLst>
                </a:gridCol>
              </a:tblGrid>
              <a:tr h="122015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rgbClr val="298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298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298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98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AF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104267"/>
                  </a:ext>
                </a:extLst>
              </a:tr>
              <a:tr h="122015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rgbClr val="298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298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298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98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AF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90943"/>
                  </a:ext>
                </a:extLst>
              </a:tr>
              <a:tr h="122015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rgbClr val="298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298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298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98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AF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414349"/>
                  </a:ext>
                </a:extLst>
              </a:tr>
              <a:tr h="122015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rgbClr val="298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298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298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98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AF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327481"/>
                  </a:ext>
                </a:extLst>
              </a:tr>
              <a:tr h="122015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rgbClr val="298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298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298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98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AF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152074"/>
                  </a:ext>
                </a:extLst>
              </a:tr>
            </a:tbl>
          </a:graphicData>
        </a:graphic>
      </p:graphicFrame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EA63C1E7-67BC-4818-A9BB-5DFF2EB63463}"/>
              </a:ext>
            </a:extLst>
          </p:cNvPr>
          <p:cNvSpPr/>
          <p:nvPr/>
        </p:nvSpPr>
        <p:spPr>
          <a:xfrm>
            <a:off x="10306367" y="530802"/>
            <a:ext cx="1292860" cy="171450"/>
          </a:xfrm>
          <a:prstGeom prst="roundRect">
            <a:avLst>
              <a:gd name="adj" fmla="val 50000"/>
            </a:avLst>
          </a:prstGeom>
          <a:solidFill>
            <a:srgbClr val="FFFC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28CC75"/>
                </a:solidFill>
              </a:rPr>
              <a:t>*********</a:t>
            </a:r>
            <a:endParaRPr lang="zh-CN" altLang="en-US">
              <a:solidFill>
                <a:srgbClr val="28CC75"/>
              </a:solidFill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1DA76F2F-2CB3-4423-B8CA-ECAD8A4F0AD2}"/>
              </a:ext>
            </a:extLst>
          </p:cNvPr>
          <p:cNvSpPr/>
          <p:nvPr/>
        </p:nvSpPr>
        <p:spPr>
          <a:xfrm>
            <a:off x="10306367" y="803495"/>
            <a:ext cx="1292860" cy="171450"/>
          </a:xfrm>
          <a:prstGeom prst="roundRect">
            <a:avLst>
              <a:gd name="adj" fmla="val 50000"/>
            </a:avLst>
          </a:prstGeom>
          <a:solidFill>
            <a:srgbClr val="FFFC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28CC75"/>
                </a:solidFill>
              </a:rPr>
              <a:t>*********</a:t>
            </a:r>
            <a:endParaRPr lang="zh-CN" altLang="en-US">
              <a:solidFill>
                <a:srgbClr val="28CC75"/>
              </a:solidFill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CD557E8E-E410-423E-AD7D-8E1397D7EA6A}"/>
              </a:ext>
            </a:extLst>
          </p:cNvPr>
          <p:cNvSpPr/>
          <p:nvPr/>
        </p:nvSpPr>
        <p:spPr>
          <a:xfrm>
            <a:off x="10306367" y="1076188"/>
            <a:ext cx="1292860" cy="171450"/>
          </a:xfrm>
          <a:prstGeom prst="roundRect">
            <a:avLst>
              <a:gd name="adj" fmla="val 50000"/>
            </a:avLst>
          </a:prstGeom>
          <a:solidFill>
            <a:srgbClr val="FFFC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28CC75"/>
                </a:solidFill>
              </a:rPr>
              <a:t>*********</a:t>
            </a:r>
            <a:endParaRPr lang="zh-CN" altLang="en-US">
              <a:solidFill>
                <a:srgbClr val="28CC75"/>
              </a:solidFill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FCF56899-F448-4BDF-9EC3-C3A1760C2AA6}"/>
              </a:ext>
            </a:extLst>
          </p:cNvPr>
          <p:cNvSpPr/>
          <p:nvPr/>
        </p:nvSpPr>
        <p:spPr>
          <a:xfrm>
            <a:off x="10306367" y="1348881"/>
            <a:ext cx="1292860" cy="171450"/>
          </a:xfrm>
          <a:prstGeom prst="roundRect">
            <a:avLst>
              <a:gd name="adj" fmla="val 50000"/>
            </a:avLst>
          </a:prstGeom>
          <a:solidFill>
            <a:srgbClr val="FFFC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28CC75"/>
                </a:solidFill>
              </a:rPr>
              <a:t>*********</a:t>
            </a:r>
            <a:endParaRPr lang="zh-CN" altLang="en-US">
              <a:solidFill>
                <a:srgbClr val="28CC75"/>
              </a:solidFill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66AF894B-FDDD-46BC-8482-3863E25426FD}"/>
              </a:ext>
            </a:extLst>
          </p:cNvPr>
          <p:cNvSpPr/>
          <p:nvPr/>
        </p:nvSpPr>
        <p:spPr>
          <a:xfrm>
            <a:off x="10306367" y="1757601"/>
            <a:ext cx="1292860" cy="17145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28A3A6CB-DB8B-498D-B842-968177D99B75}"/>
              </a:ext>
            </a:extLst>
          </p:cNvPr>
          <p:cNvSpPr/>
          <p:nvPr/>
        </p:nvSpPr>
        <p:spPr>
          <a:xfrm>
            <a:off x="10306367" y="2030294"/>
            <a:ext cx="1292860" cy="17145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85BAA0D6-D905-4C6C-9776-BEEB5D4D520F}"/>
              </a:ext>
            </a:extLst>
          </p:cNvPr>
          <p:cNvSpPr/>
          <p:nvPr/>
        </p:nvSpPr>
        <p:spPr>
          <a:xfrm>
            <a:off x="10306367" y="2302987"/>
            <a:ext cx="1292860" cy="17145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4662CFB8-E1B2-434C-B112-263680C71CC2}"/>
              </a:ext>
            </a:extLst>
          </p:cNvPr>
          <p:cNvSpPr/>
          <p:nvPr/>
        </p:nvSpPr>
        <p:spPr>
          <a:xfrm>
            <a:off x="10306367" y="2575680"/>
            <a:ext cx="1292860" cy="17145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C0946E00-FCE9-48AE-9A16-4F27209FA339}"/>
              </a:ext>
            </a:extLst>
          </p:cNvPr>
          <p:cNvSpPr/>
          <p:nvPr/>
        </p:nvSpPr>
        <p:spPr>
          <a:xfrm>
            <a:off x="10307002" y="3016827"/>
            <a:ext cx="1292860" cy="17145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433661D8-D612-48E6-A546-565DAF8C9E2B}"/>
              </a:ext>
            </a:extLst>
          </p:cNvPr>
          <p:cNvSpPr/>
          <p:nvPr/>
        </p:nvSpPr>
        <p:spPr>
          <a:xfrm>
            <a:off x="10307002" y="3289520"/>
            <a:ext cx="1292860" cy="17145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F193DC69-D951-4EE2-8BFF-16A2B9AE9C95}"/>
              </a:ext>
            </a:extLst>
          </p:cNvPr>
          <p:cNvSpPr/>
          <p:nvPr/>
        </p:nvSpPr>
        <p:spPr>
          <a:xfrm>
            <a:off x="10307002" y="3562213"/>
            <a:ext cx="1292860" cy="17145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58AFD96F-4067-49C1-B172-E785DADCAA0D}"/>
              </a:ext>
            </a:extLst>
          </p:cNvPr>
          <p:cNvSpPr/>
          <p:nvPr/>
        </p:nvSpPr>
        <p:spPr>
          <a:xfrm>
            <a:off x="10307002" y="3834906"/>
            <a:ext cx="1292860" cy="17145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B474982F-6D61-4257-9E49-12FD45CF4859}"/>
              </a:ext>
            </a:extLst>
          </p:cNvPr>
          <p:cNvSpPr/>
          <p:nvPr/>
        </p:nvSpPr>
        <p:spPr>
          <a:xfrm>
            <a:off x="10306684" y="4228189"/>
            <a:ext cx="1292860" cy="171450"/>
          </a:xfrm>
          <a:prstGeom prst="roundRect">
            <a:avLst>
              <a:gd name="adj" fmla="val 50000"/>
            </a:avLst>
          </a:prstGeom>
          <a:solidFill>
            <a:srgbClr val="FFFC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rgbClr val="28CC75"/>
                </a:solidFill>
              </a:rPr>
              <a:t>---------</a:t>
            </a:r>
            <a:endParaRPr lang="zh-CN" altLang="en-US" b="1">
              <a:solidFill>
                <a:srgbClr val="28CC75"/>
              </a:solidFill>
            </a:endParaRPr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E4DC1211-A1B4-409C-A68B-0EF52FF648DB}"/>
              </a:ext>
            </a:extLst>
          </p:cNvPr>
          <p:cNvSpPr/>
          <p:nvPr/>
        </p:nvSpPr>
        <p:spPr>
          <a:xfrm>
            <a:off x="10306367" y="5417127"/>
            <a:ext cx="1292860" cy="171450"/>
          </a:xfrm>
          <a:prstGeom prst="roundRect">
            <a:avLst>
              <a:gd name="adj" fmla="val 50000"/>
            </a:avLst>
          </a:prstGeom>
          <a:solidFill>
            <a:srgbClr val="CC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597884EF-2DD4-467D-A7F1-284D2A4DE025}"/>
              </a:ext>
            </a:extLst>
          </p:cNvPr>
          <p:cNvSpPr/>
          <p:nvPr/>
        </p:nvSpPr>
        <p:spPr>
          <a:xfrm>
            <a:off x="10306367" y="5689820"/>
            <a:ext cx="1292860" cy="171450"/>
          </a:xfrm>
          <a:prstGeom prst="roundRect">
            <a:avLst>
              <a:gd name="adj" fmla="val 50000"/>
            </a:avLst>
          </a:prstGeom>
          <a:solidFill>
            <a:srgbClr val="CC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B3A00CD4-6D3D-4FFC-AC23-8A1ECABDFC2C}"/>
              </a:ext>
            </a:extLst>
          </p:cNvPr>
          <p:cNvSpPr/>
          <p:nvPr/>
        </p:nvSpPr>
        <p:spPr>
          <a:xfrm>
            <a:off x="10306367" y="5962513"/>
            <a:ext cx="1292860" cy="171450"/>
          </a:xfrm>
          <a:prstGeom prst="roundRect">
            <a:avLst>
              <a:gd name="adj" fmla="val 50000"/>
            </a:avLst>
          </a:prstGeom>
          <a:solidFill>
            <a:srgbClr val="CC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88C5C7CA-41D1-4404-B524-E203A4C07F1E}"/>
              </a:ext>
            </a:extLst>
          </p:cNvPr>
          <p:cNvSpPr/>
          <p:nvPr/>
        </p:nvSpPr>
        <p:spPr>
          <a:xfrm>
            <a:off x="10306367" y="6235206"/>
            <a:ext cx="1292860" cy="171450"/>
          </a:xfrm>
          <a:prstGeom prst="roundRect">
            <a:avLst>
              <a:gd name="adj" fmla="val 50000"/>
            </a:avLst>
          </a:prstGeom>
          <a:solidFill>
            <a:srgbClr val="CC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81DFD9FC-B5DA-427B-8E87-D2DF6CAC7B55}"/>
              </a:ext>
            </a:extLst>
          </p:cNvPr>
          <p:cNvSpPr/>
          <p:nvPr/>
        </p:nvSpPr>
        <p:spPr>
          <a:xfrm>
            <a:off x="10306367" y="4502421"/>
            <a:ext cx="1292860" cy="171450"/>
          </a:xfrm>
          <a:prstGeom prst="roundRect">
            <a:avLst>
              <a:gd name="adj" fmla="val 50000"/>
            </a:avLst>
          </a:prstGeom>
          <a:solidFill>
            <a:srgbClr val="FFFC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rgbClr val="28CC75"/>
                </a:solidFill>
              </a:rPr>
              <a:t>---------</a:t>
            </a:r>
            <a:endParaRPr lang="zh-CN" altLang="en-US" b="1">
              <a:solidFill>
                <a:srgbClr val="28CC75"/>
              </a:solidFill>
            </a:endParaRPr>
          </a:p>
        </p:txBody>
      </p: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75F3E802-9FB6-40D2-94E8-6476207E6AB1}"/>
              </a:ext>
            </a:extLst>
          </p:cNvPr>
          <p:cNvSpPr/>
          <p:nvPr/>
        </p:nvSpPr>
        <p:spPr>
          <a:xfrm>
            <a:off x="10306367" y="4777334"/>
            <a:ext cx="1292860" cy="171450"/>
          </a:xfrm>
          <a:prstGeom prst="roundRect">
            <a:avLst>
              <a:gd name="adj" fmla="val 50000"/>
            </a:avLst>
          </a:prstGeom>
          <a:solidFill>
            <a:srgbClr val="FFFC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rgbClr val="28CC75"/>
                </a:solidFill>
              </a:rPr>
              <a:t>---------</a:t>
            </a:r>
            <a:endParaRPr lang="zh-CN" altLang="en-US" b="1">
              <a:solidFill>
                <a:srgbClr val="28CC75"/>
              </a:solidFill>
            </a:endParaRPr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21C36675-7D09-414D-BF9C-215DB5E05BEC}"/>
              </a:ext>
            </a:extLst>
          </p:cNvPr>
          <p:cNvSpPr/>
          <p:nvPr/>
        </p:nvSpPr>
        <p:spPr>
          <a:xfrm>
            <a:off x="10306367" y="5056489"/>
            <a:ext cx="1292860" cy="171450"/>
          </a:xfrm>
          <a:prstGeom prst="roundRect">
            <a:avLst>
              <a:gd name="adj" fmla="val 50000"/>
            </a:avLst>
          </a:prstGeom>
          <a:solidFill>
            <a:srgbClr val="FFFC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rgbClr val="28CC75"/>
                </a:solidFill>
              </a:rPr>
              <a:t>---------</a:t>
            </a:r>
            <a:endParaRPr lang="zh-CN" altLang="en-US" b="1">
              <a:solidFill>
                <a:srgbClr val="28CC75"/>
              </a:solidFill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94F72608-3B5C-4CD1-AEC6-8AAD92242FCC}"/>
              </a:ext>
            </a:extLst>
          </p:cNvPr>
          <p:cNvSpPr txBox="1"/>
          <p:nvPr/>
        </p:nvSpPr>
        <p:spPr>
          <a:xfrm>
            <a:off x="2823527" y="52286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</a:rPr>
              <a:t>一条指令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485E3072-6FD9-4FE3-BEF0-FF4372CE5B32}"/>
              </a:ext>
            </a:extLst>
          </p:cNvPr>
          <p:cNvCxnSpPr>
            <a:stCxn id="64" idx="3"/>
            <a:endCxn id="90" idx="1"/>
          </p:cNvCxnSpPr>
          <p:nvPr/>
        </p:nvCxnSpPr>
        <p:spPr>
          <a:xfrm>
            <a:off x="2066607" y="722918"/>
            <a:ext cx="75692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199440FE-E056-4040-BFC5-20A6E7C872C5}"/>
              </a:ext>
            </a:extLst>
          </p:cNvPr>
          <p:cNvCxnSpPr/>
          <p:nvPr/>
        </p:nvCxnSpPr>
        <p:spPr>
          <a:xfrm>
            <a:off x="2113280" y="3101570"/>
            <a:ext cx="75692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486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54532D0-FA36-4AC6-86C8-5DBAA5E68939}"/>
              </a:ext>
            </a:extLst>
          </p:cNvPr>
          <p:cNvSpPr/>
          <p:nvPr/>
        </p:nvSpPr>
        <p:spPr>
          <a:xfrm>
            <a:off x="4800600" y="1902099"/>
            <a:ext cx="1064728" cy="829916"/>
          </a:xfrm>
          <a:prstGeom prst="roundRect">
            <a:avLst/>
          </a:prstGeom>
          <a:solidFill>
            <a:srgbClr val="28CC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黑暗中的标志&#10;&#10;描述已自动生成">
            <a:extLst>
              <a:ext uri="{FF2B5EF4-FFF2-40B4-BE49-F238E27FC236}">
                <a16:creationId xmlns:a16="http://schemas.microsoft.com/office/drawing/2014/main" id="{CBDD9BCC-615E-4F0F-89EB-60D20B4AD7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44" r="23913"/>
          <a:stretch/>
        </p:blipFill>
        <p:spPr>
          <a:xfrm rot="16200000">
            <a:off x="4692928" y="1364557"/>
            <a:ext cx="934278" cy="1905000"/>
          </a:xfrm>
          <a:prstGeom prst="rect">
            <a:avLst/>
          </a:prstGeom>
        </p:spPr>
      </p:pic>
      <p:pic>
        <p:nvPicPr>
          <p:cNvPr id="7" name="图片 6" descr="黑暗中的标志&#10;&#10;描述已自动生成">
            <a:extLst>
              <a:ext uri="{FF2B5EF4-FFF2-40B4-BE49-F238E27FC236}">
                <a16:creationId xmlns:a16="http://schemas.microsoft.com/office/drawing/2014/main" id="{843E20C3-87A7-4016-9C1E-118E519035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44" r="23913"/>
          <a:stretch/>
        </p:blipFill>
        <p:spPr>
          <a:xfrm rot="16200000">
            <a:off x="4692928" y="2297595"/>
            <a:ext cx="934278" cy="1905000"/>
          </a:xfrm>
          <a:prstGeom prst="rect">
            <a:avLst/>
          </a:prstGeom>
        </p:spPr>
      </p:pic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37865F7-A7CD-44FF-AA71-1A09E1E87D13}"/>
              </a:ext>
            </a:extLst>
          </p:cNvPr>
          <p:cNvSpPr/>
          <p:nvPr/>
        </p:nvSpPr>
        <p:spPr>
          <a:xfrm>
            <a:off x="4784033" y="969060"/>
            <a:ext cx="1064728" cy="829916"/>
          </a:xfrm>
          <a:prstGeom prst="roundRect">
            <a:avLst/>
          </a:prstGeom>
          <a:solidFill>
            <a:srgbClr val="28CC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 descr="黑暗中的标志&#10;&#10;描述已自动生成">
            <a:extLst>
              <a:ext uri="{FF2B5EF4-FFF2-40B4-BE49-F238E27FC236}">
                <a16:creationId xmlns:a16="http://schemas.microsoft.com/office/drawing/2014/main" id="{3771F985-8AD8-4607-A71C-B1E579B19F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44" r="23913"/>
          <a:stretch/>
        </p:blipFill>
        <p:spPr>
          <a:xfrm rot="16200000">
            <a:off x="4676361" y="431518"/>
            <a:ext cx="934278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980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76</Words>
  <Application>Microsoft Office PowerPoint</Application>
  <PresentationFormat>宽屏</PresentationFormat>
  <Paragraphs>48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涵</dc:creator>
  <cp:lastModifiedBy>张 涵</cp:lastModifiedBy>
  <cp:revision>8</cp:revision>
  <dcterms:created xsi:type="dcterms:W3CDTF">2021-08-09T06:20:20Z</dcterms:created>
  <dcterms:modified xsi:type="dcterms:W3CDTF">2021-08-09T07:42:06Z</dcterms:modified>
</cp:coreProperties>
</file>