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D2A2"/>
    <a:srgbClr val="C3BEF0"/>
    <a:srgbClr val="F73859"/>
    <a:srgbClr val="A8E6CF"/>
    <a:srgbClr val="FFD3B6"/>
    <a:srgbClr val="FFAAA5"/>
    <a:srgbClr val="DCE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3" autoAdjust="0"/>
    <p:restoredTop sz="94660"/>
  </p:normalViewPr>
  <p:slideViewPr>
    <p:cSldViewPr snapToGrid="0">
      <p:cViewPr>
        <p:scale>
          <a:sx n="100" d="100"/>
          <a:sy n="100" d="100"/>
        </p:scale>
        <p:origin x="5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7B81C-0CED-4F51-BDE4-DA2453545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42B978-ABC0-4751-8093-0146F5EC7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AFBB7-7F84-4926-BB92-01497452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7D3-5C99-4329-9837-717C6FB69C6F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D0ECB-F068-4492-948B-367EC2DE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90445-AADD-4186-9998-52ED6A92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E66D-E305-4AF3-B7C1-D6B2D2002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9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F45C-A4C7-4352-AC05-4857F4C1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E6E6C2-7BC5-4BFB-877B-B4D8582DB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C8024-851D-4914-9654-ECF090E2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7D3-5C99-4329-9837-717C6FB69C6F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E0F74-1EBF-4AC3-B593-DB89C79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7B31F-2EB7-4CE8-B407-83CC86E6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E66D-E305-4AF3-B7C1-D6B2D2002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0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FBF77C-C426-4EA0-9751-E97F3DE72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FEA95B-3575-41E1-945E-60B5E02ED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D6F06-033C-4BCF-9E4F-BE1C1876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7D3-5C99-4329-9837-717C6FB69C6F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A0462-A0FF-44E4-8F8B-9714F0B9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024B1-ED6F-44E5-8390-7F99888B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E66D-E305-4AF3-B7C1-D6B2D2002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5BC64-5D6C-45C7-B8B5-7A0BD750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8CEC3-9A7E-4FF8-B5A6-53CE693C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1D3D9-D265-4560-962C-04BF7EB5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7D3-5C99-4329-9837-717C6FB69C6F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E3BDE-0D02-4602-A1EE-F14622D4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B7CE2-E72A-4B86-9A59-D6296107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E66D-E305-4AF3-B7C1-D6B2D2002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82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09ACA-7E83-49A9-8571-48FF93C5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8A8C29-7A3A-4EE2-B3FB-3491E8B43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5093B-6796-4D11-9636-C4DDD3F1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7D3-5C99-4329-9837-717C6FB69C6F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34C75-CAEB-4D83-AF10-A81B3BC3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1734D-20B4-4166-9411-4B29D756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E66D-E305-4AF3-B7C1-D6B2D2002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30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A69FB-37DC-498E-9727-D8815FAA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05EE4-572B-4337-B437-AF259FD15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13230C-4B07-4676-BF3A-8CDF2A2F1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D13D1-81C4-4A78-A865-C116BD2C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7D3-5C99-4329-9837-717C6FB69C6F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442C9-0D78-466A-ABEF-16E5ACAB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2ABD98-1F8C-4FB6-BE63-9EAEB16C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E66D-E305-4AF3-B7C1-D6B2D2002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23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76D9E-9F99-4A0A-AAC0-51C392BE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D3396A-4791-4939-A561-63227A0E2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669457-4255-456A-9D21-C5652EED9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AA68F1-CCE8-4B9E-BDA1-F12FBB278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C8A383-A717-4081-8D99-644E0B2E4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50CFAE-9C81-4D15-956F-E3498667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7D3-5C99-4329-9837-717C6FB69C6F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CFDB3-78E5-4DCD-BD19-9C8677D4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F6A41B-7E54-485E-85AA-DE70DF48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E66D-E305-4AF3-B7C1-D6B2D2002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1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F3881-DA9A-477A-909F-4E2BD1A0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DC2420-7D75-4A23-ABCB-1696B57F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7D3-5C99-4329-9837-717C6FB69C6F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F10609-A02F-46ED-901A-209CF54C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350A85-5960-4F50-A1B4-F67E47D1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E66D-E305-4AF3-B7C1-D6B2D2002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8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691C93-2C82-451A-A1B2-8757B775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7D3-5C99-4329-9837-717C6FB69C6F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9E3D5E-388F-4A96-AD6B-BC13061C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E6E9B-8AAB-45E7-B120-67C95DA5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E66D-E305-4AF3-B7C1-D6B2D2002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4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D79EA-6FC9-40A8-9D5B-EFB762FA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34225-38CC-43D2-B6A9-3B0CB408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080870-1C3D-4A8F-9FB1-E147C84ED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517572-09BA-4BDD-B8F8-0F6816D3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7D3-5C99-4329-9837-717C6FB69C6F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E129C3-093F-43DD-919C-43DCC9F4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61095A-4F16-4C93-8F17-0A38499D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E66D-E305-4AF3-B7C1-D6B2D2002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9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E88BE-1032-43BF-A0FE-3963D342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A16F8D-4898-43EA-9F0E-05A0FE955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D7B317-172F-42B9-B996-486986702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C118B3-4398-4023-8D8B-DD8F604F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7D3-5C99-4329-9837-717C6FB69C6F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019335-32C5-413E-A626-09215268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91EF2-8939-4B69-BBBC-13572C3F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E66D-E305-4AF3-B7C1-D6B2D2002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5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60CF72-848D-458A-BB96-6FD84030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62D6B-D0C9-431D-BBC5-485CC83F1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F58B1-9584-4D63-8B91-7106EE0BD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E07D3-5C99-4329-9837-717C6FB69C6F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27AA4-9BEE-461A-883A-219D11E9A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45B7F-94B7-4438-80CC-5BAE51E52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FE66D-E305-4AF3-B7C1-D6B2D2002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1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B4385D2-69CD-44D2-920C-7F3681CE92A9}"/>
              </a:ext>
            </a:extLst>
          </p:cNvPr>
          <p:cNvSpPr/>
          <p:nvPr/>
        </p:nvSpPr>
        <p:spPr>
          <a:xfrm>
            <a:off x="1613647" y="708211"/>
            <a:ext cx="878541" cy="87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7C51B0B-135B-4C02-8A58-7BEAFFCA4036}"/>
              </a:ext>
            </a:extLst>
          </p:cNvPr>
          <p:cNvSpPr/>
          <p:nvPr/>
        </p:nvSpPr>
        <p:spPr>
          <a:xfrm>
            <a:off x="2796988" y="708210"/>
            <a:ext cx="878541" cy="87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A31C093-451F-4FCB-A759-1EF00FD5C495}"/>
              </a:ext>
            </a:extLst>
          </p:cNvPr>
          <p:cNvSpPr/>
          <p:nvPr/>
        </p:nvSpPr>
        <p:spPr>
          <a:xfrm>
            <a:off x="3980329" y="708209"/>
            <a:ext cx="878541" cy="87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553CAAC-EF53-4EE2-89B1-76489065FE4D}"/>
              </a:ext>
            </a:extLst>
          </p:cNvPr>
          <p:cNvSpPr/>
          <p:nvPr/>
        </p:nvSpPr>
        <p:spPr>
          <a:xfrm>
            <a:off x="5163670" y="708209"/>
            <a:ext cx="878541" cy="87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05229B9-FF83-47D8-A15E-5B6A51F719DE}"/>
              </a:ext>
            </a:extLst>
          </p:cNvPr>
          <p:cNvSpPr/>
          <p:nvPr/>
        </p:nvSpPr>
        <p:spPr>
          <a:xfrm>
            <a:off x="6347011" y="708208"/>
            <a:ext cx="878541" cy="87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BE602F0-E0A8-4D43-A297-CB27FF96AFF0}"/>
              </a:ext>
            </a:extLst>
          </p:cNvPr>
          <p:cNvSpPr/>
          <p:nvPr/>
        </p:nvSpPr>
        <p:spPr>
          <a:xfrm>
            <a:off x="7530352" y="708207"/>
            <a:ext cx="878541" cy="87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25B0E4C-0EF8-446B-921D-BE02B652BF8E}"/>
              </a:ext>
            </a:extLst>
          </p:cNvPr>
          <p:cNvSpPr/>
          <p:nvPr/>
        </p:nvSpPr>
        <p:spPr>
          <a:xfrm>
            <a:off x="8713693" y="708207"/>
            <a:ext cx="878541" cy="87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88A01BF-94D5-426A-8899-F57A6E71DFA8}"/>
              </a:ext>
            </a:extLst>
          </p:cNvPr>
          <p:cNvSpPr/>
          <p:nvPr/>
        </p:nvSpPr>
        <p:spPr>
          <a:xfrm>
            <a:off x="1667436" y="1891552"/>
            <a:ext cx="878541" cy="87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E5ED0CD-DEFB-447F-9852-D0EDC6C9989B}"/>
              </a:ext>
            </a:extLst>
          </p:cNvPr>
          <p:cNvSpPr/>
          <p:nvPr/>
        </p:nvSpPr>
        <p:spPr>
          <a:xfrm>
            <a:off x="2850777" y="1891551"/>
            <a:ext cx="878541" cy="87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01CF8EE-F92D-4D92-A432-2E6EB1F87AB4}"/>
              </a:ext>
            </a:extLst>
          </p:cNvPr>
          <p:cNvSpPr/>
          <p:nvPr/>
        </p:nvSpPr>
        <p:spPr>
          <a:xfrm>
            <a:off x="4034118" y="1891550"/>
            <a:ext cx="878541" cy="87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D2B7AC5-E2AC-4A94-BE38-AD62C3D6F9A8}"/>
              </a:ext>
            </a:extLst>
          </p:cNvPr>
          <p:cNvSpPr/>
          <p:nvPr/>
        </p:nvSpPr>
        <p:spPr>
          <a:xfrm>
            <a:off x="5217459" y="1891550"/>
            <a:ext cx="878541" cy="87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92DC6D4-6CDF-4CC1-ABE5-889EDCA2FBC9}"/>
              </a:ext>
            </a:extLst>
          </p:cNvPr>
          <p:cNvSpPr/>
          <p:nvPr/>
        </p:nvSpPr>
        <p:spPr>
          <a:xfrm>
            <a:off x="6400800" y="1891549"/>
            <a:ext cx="878541" cy="87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F06977D-1D5C-49B0-8592-A5B92F1AD148}"/>
              </a:ext>
            </a:extLst>
          </p:cNvPr>
          <p:cNvSpPr/>
          <p:nvPr/>
        </p:nvSpPr>
        <p:spPr>
          <a:xfrm>
            <a:off x="7584141" y="1891548"/>
            <a:ext cx="878541" cy="87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E87AF12-E54C-4A3C-870B-E44360F561E5}"/>
              </a:ext>
            </a:extLst>
          </p:cNvPr>
          <p:cNvSpPr/>
          <p:nvPr/>
        </p:nvSpPr>
        <p:spPr>
          <a:xfrm>
            <a:off x="8767482" y="1891548"/>
            <a:ext cx="878541" cy="87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9" name="图文框 18">
            <a:extLst>
              <a:ext uri="{FF2B5EF4-FFF2-40B4-BE49-F238E27FC236}">
                <a16:creationId xmlns:a16="http://schemas.microsoft.com/office/drawing/2014/main" id="{9BA2631C-6F01-4ADA-B78E-BB085FBF797C}"/>
              </a:ext>
            </a:extLst>
          </p:cNvPr>
          <p:cNvSpPr/>
          <p:nvPr/>
        </p:nvSpPr>
        <p:spPr>
          <a:xfrm>
            <a:off x="1497105" y="1685365"/>
            <a:ext cx="3567953" cy="1290917"/>
          </a:xfrm>
          <a:prstGeom prst="frame">
            <a:avLst>
              <a:gd name="adj1" fmla="val 763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图文框 19">
            <a:extLst>
              <a:ext uri="{FF2B5EF4-FFF2-40B4-BE49-F238E27FC236}">
                <a16:creationId xmlns:a16="http://schemas.microsoft.com/office/drawing/2014/main" id="{9FA1DB3D-7C7C-4E13-97FB-10793DAA00B2}"/>
              </a:ext>
            </a:extLst>
          </p:cNvPr>
          <p:cNvSpPr/>
          <p:nvPr/>
        </p:nvSpPr>
        <p:spPr>
          <a:xfrm>
            <a:off x="5132293" y="1685359"/>
            <a:ext cx="4710954" cy="1290917"/>
          </a:xfrm>
          <a:prstGeom prst="frame">
            <a:avLst>
              <a:gd name="adj1" fmla="val 763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D1E128C-FA4B-4743-A21B-E54122AE983B}"/>
              </a:ext>
            </a:extLst>
          </p:cNvPr>
          <p:cNvSpPr/>
          <p:nvPr/>
        </p:nvSpPr>
        <p:spPr>
          <a:xfrm>
            <a:off x="1094828" y="3881721"/>
            <a:ext cx="878541" cy="87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91BB5DD-49AE-46D7-A53C-9AB1FA645B49}"/>
              </a:ext>
            </a:extLst>
          </p:cNvPr>
          <p:cNvSpPr/>
          <p:nvPr/>
        </p:nvSpPr>
        <p:spPr>
          <a:xfrm>
            <a:off x="2278169" y="3881720"/>
            <a:ext cx="878541" cy="87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126BDB6-CB3C-42EC-A730-B0491FAE32B8}"/>
              </a:ext>
            </a:extLst>
          </p:cNvPr>
          <p:cNvSpPr/>
          <p:nvPr/>
        </p:nvSpPr>
        <p:spPr>
          <a:xfrm>
            <a:off x="3461510" y="3881719"/>
            <a:ext cx="878541" cy="87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9AA5557-8F7F-47AC-AEA9-8592263CAF39}"/>
              </a:ext>
            </a:extLst>
          </p:cNvPr>
          <p:cNvSpPr/>
          <p:nvPr/>
        </p:nvSpPr>
        <p:spPr>
          <a:xfrm>
            <a:off x="5656729" y="3953578"/>
            <a:ext cx="878541" cy="87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6885C39-7879-4977-B541-4BFDCD5B6BD6}"/>
              </a:ext>
            </a:extLst>
          </p:cNvPr>
          <p:cNvSpPr/>
          <p:nvPr/>
        </p:nvSpPr>
        <p:spPr>
          <a:xfrm>
            <a:off x="6840070" y="3953577"/>
            <a:ext cx="878541" cy="87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7AAB55B-30D4-43D3-9CF9-1FFCA73D29AA}"/>
              </a:ext>
            </a:extLst>
          </p:cNvPr>
          <p:cNvSpPr/>
          <p:nvPr/>
        </p:nvSpPr>
        <p:spPr>
          <a:xfrm>
            <a:off x="8023411" y="3953576"/>
            <a:ext cx="878541" cy="87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E360320-98F8-43BE-881D-281A6D90E2E8}"/>
              </a:ext>
            </a:extLst>
          </p:cNvPr>
          <p:cNvSpPr/>
          <p:nvPr/>
        </p:nvSpPr>
        <p:spPr>
          <a:xfrm>
            <a:off x="9206752" y="3953576"/>
            <a:ext cx="878541" cy="87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8" name="箭头: 左弧形 27">
            <a:extLst>
              <a:ext uri="{FF2B5EF4-FFF2-40B4-BE49-F238E27FC236}">
                <a16:creationId xmlns:a16="http://schemas.microsoft.com/office/drawing/2014/main" id="{D0BE734E-3840-4030-A0E5-4500308547B8}"/>
              </a:ext>
            </a:extLst>
          </p:cNvPr>
          <p:cNvSpPr/>
          <p:nvPr/>
        </p:nvSpPr>
        <p:spPr>
          <a:xfrm>
            <a:off x="1138517" y="1331258"/>
            <a:ext cx="340659" cy="878541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7BEF381F-7110-4EE5-9DC2-453A288190CF}"/>
              </a:ext>
            </a:extLst>
          </p:cNvPr>
          <p:cNvSpPr/>
          <p:nvPr/>
        </p:nvSpPr>
        <p:spPr>
          <a:xfrm rot="6557054">
            <a:off x="2246791" y="3330454"/>
            <a:ext cx="941294" cy="268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37CA590-A3F9-4229-BA70-64AC1BCC348C}"/>
              </a:ext>
            </a:extLst>
          </p:cNvPr>
          <p:cNvSpPr/>
          <p:nvPr/>
        </p:nvSpPr>
        <p:spPr>
          <a:xfrm rot="3695714">
            <a:off x="6808692" y="3269294"/>
            <a:ext cx="941294" cy="268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图文框 30">
            <a:extLst>
              <a:ext uri="{FF2B5EF4-FFF2-40B4-BE49-F238E27FC236}">
                <a16:creationId xmlns:a16="http://schemas.microsoft.com/office/drawing/2014/main" id="{D68E0D98-7FD8-476F-9AB1-73612C02A6BD}"/>
              </a:ext>
            </a:extLst>
          </p:cNvPr>
          <p:cNvSpPr/>
          <p:nvPr/>
        </p:nvSpPr>
        <p:spPr>
          <a:xfrm>
            <a:off x="735106" y="349624"/>
            <a:ext cx="9601200" cy="4823011"/>
          </a:xfrm>
          <a:prstGeom prst="frame">
            <a:avLst>
              <a:gd name="adj1" fmla="val 16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6B1D4892-CBE8-4785-AB42-6622B6FA2576}"/>
              </a:ext>
            </a:extLst>
          </p:cNvPr>
          <p:cNvSpPr/>
          <p:nvPr/>
        </p:nvSpPr>
        <p:spPr>
          <a:xfrm>
            <a:off x="1019470" y="1424158"/>
            <a:ext cx="1438273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xxxxx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295EE33-D77D-4CD1-9762-2A0DCFFE3960}"/>
              </a:ext>
            </a:extLst>
          </p:cNvPr>
          <p:cNvSpPr/>
          <p:nvPr/>
        </p:nvSpPr>
        <p:spPr>
          <a:xfrm>
            <a:off x="2484821" y="1424158"/>
            <a:ext cx="1438273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-----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6D5C16-234F-4270-8FEE-A7E0D6A5716D}"/>
              </a:ext>
            </a:extLst>
          </p:cNvPr>
          <p:cNvSpPr/>
          <p:nvPr/>
        </p:nvSpPr>
        <p:spPr>
          <a:xfrm>
            <a:off x="1009665" y="2721844"/>
            <a:ext cx="1438273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xxxxx</a:t>
            </a:r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C2717047-0F7E-442B-BC16-703B7D52495B}"/>
              </a:ext>
            </a:extLst>
          </p:cNvPr>
          <p:cNvSpPr/>
          <p:nvPr/>
        </p:nvSpPr>
        <p:spPr>
          <a:xfrm>
            <a:off x="2475016" y="2721843"/>
            <a:ext cx="1071503" cy="340659"/>
          </a:xfrm>
          <a:custGeom>
            <a:avLst/>
            <a:gdLst>
              <a:gd name="connsiteX0" fmla="*/ 0 w 1071503"/>
              <a:gd name="connsiteY0" fmla="*/ 0 h 340659"/>
              <a:gd name="connsiteX1" fmla="*/ 1071503 w 1071503"/>
              <a:gd name="connsiteY1" fmla="*/ 0 h 340659"/>
              <a:gd name="connsiteX2" fmla="*/ 1071503 w 1071503"/>
              <a:gd name="connsiteY2" fmla="*/ 340659 h 340659"/>
              <a:gd name="connsiteX3" fmla="*/ 0 w 1071503"/>
              <a:gd name="connsiteY3" fmla="*/ 340659 h 340659"/>
              <a:gd name="connsiteX4" fmla="*/ 0 w 1071503"/>
              <a:gd name="connsiteY4" fmla="*/ 0 h 34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1503" h="340659">
                <a:moveTo>
                  <a:pt x="0" y="0"/>
                </a:moveTo>
                <a:lnTo>
                  <a:pt x="1071503" y="0"/>
                </a:lnTo>
                <a:lnTo>
                  <a:pt x="1071503" y="340659"/>
                </a:lnTo>
                <a:lnTo>
                  <a:pt x="0" y="340659"/>
                </a:lnTo>
                <a:lnTo>
                  <a:pt x="0" y="0"/>
                </a:lnTo>
                <a:close/>
              </a:path>
            </a:pathLst>
          </a:cu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/>
              <a:t>-----</a:t>
            </a:r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F8C9BA16-2B11-4DCE-BB0A-18E3D7DFDDB3}"/>
              </a:ext>
            </a:extLst>
          </p:cNvPr>
          <p:cNvSpPr/>
          <p:nvPr/>
        </p:nvSpPr>
        <p:spPr>
          <a:xfrm>
            <a:off x="3978163" y="2721842"/>
            <a:ext cx="321051" cy="340659"/>
          </a:xfrm>
          <a:custGeom>
            <a:avLst/>
            <a:gdLst>
              <a:gd name="connsiteX0" fmla="*/ 0 w 321051"/>
              <a:gd name="connsiteY0" fmla="*/ 0 h 340659"/>
              <a:gd name="connsiteX1" fmla="*/ 321051 w 321051"/>
              <a:gd name="connsiteY1" fmla="*/ 0 h 340659"/>
              <a:gd name="connsiteX2" fmla="*/ 321051 w 321051"/>
              <a:gd name="connsiteY2" fmla="*/ 340659 h 340659"/>
              <a:gd name="connsiteX3" fmla="*/ 0 w 321051"/>
              <a:gd name="connsiteY3" fmla="*/ 340659 h 340659"/>
              <a:gd name="connsiteX4" fmla="*/ 0 w 321051"/>
              <a:gd name="connsiteY4" fmla="*/ 0 h 34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051" h="340659">
                <a:moveTo>
                  <a:pt x="0" y="0"/>
                </a:moveTo>
                <a:lnTo>
                  <a:pt x="321051" y="0"/>
                </a:lnTo>
                <a:lnTo>
                  <a:pt x="321051" y="340659"/>
                </a:lnTo>
                <a:lnTo>
                  <a:pt x="0" y="340659"/>
                </a:lnTo>
                <a:lnTo>
                  <a:pt x="0" y="0"/>
                </a:lnTo>
                <a:close/>
              </a:path>
            </a:pathLst>
          </a:cu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/>
              <a:t>-----</a:t>
            </a:r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AAB5B1D-2824-4866-A686-CD0A62C94DD9}"/>
              </a:ext>
            </a:extLst>
          </p:cNvPr>
          <p:cNvGrpSpPr/>
          <p:nvPr/>
        </p:nvGrpSpPr>
        <p:grpSpPr>
          <a:xfrm>
            <a:off x="3512112" y="2374907"/>
            <a:ext cx="500458" cy="693871"/>
            <a:chOff x="6970608" y="1840184"/>
            <a:chExt cx="500458" cy="693871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31CC220-8D05-4B1B-8EDF-0297A2B98ECD}"/>
                </a:ext>
              </a:extLst>
            </p:cNvPr>
            <p:cNvSpPr/>
            <p:nvPr/>
          </p:nvSpPr>
          <p:spPr>
            <a:xfrm>
              <a:off x="7050507" y="2193395"/>
              <a:ext cx="340660" cy="34066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181B2C4-3468-47A9-9181-16FC6E0E253B}"/>
                </a:ext>
              </a:extLst>
            </p:cNvPr>
            <p:cNvSpPr txBox="1"/>
            <p:nvPr/>
          </p:nvSpPr>
          <p:spPr>
            <a:xfrm>
              <a:off x="6970608" y="1840184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m1</a:t>
              </a:r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7E572EB-608D-43B2-BD45-5D8A16045B5E}"/>
              </a:ext>
            </a:extLst>
          </p:cNvPr>
          <p:cNvGrpSpPr/>
          <p:nvPr/>
        </p:nvGrpSpPr>
        <p:grpSpPr>
          <a:xfrm>
            <a:off x="3898264" y="1077222"/>
            <a:ext cx="500458" cy="693871"/>
            <a:chOff x="6970608" y="1840184"/>
            <a:chExt cx="500458" cy="693871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D3742AC-332A-4FCA-8C9B-F23F3ACCC1BD}"/>
                </a:ext>
              </a:extLst>
            </p:cNvPr>
            <p:cNvSpPr/>
            <p:nvPr/>
          </p:nvSpPr>
          <p:spPr>
            <a:xfrm>
              <a:off x="7050507" y="2193395"/>
              <a:ext cx="340660" cy="34066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FA19869-83A7-4FE7-AB55-C2640E55EDBC}"/>
                </a:ext>
              </a:extLst>
            </p:cNvPr>
            <p:cNvSpPr txBox="1"/>
            <p:nvPr/>
          </p:nvSpPr>
          <p:spPr>
            <a:xfrm>
              <a:off x="6970608" y="1840184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m1</a:t>
              </a:r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613C075-1F6E-45F5-91E8-188D37652E8E}"/>
              </a:ext>
            </a:extLst>
          </p:cNvPr>
          <p:cNvGrpSpPr/>
          <p:nvPr/>
        </p:nvGrpSpPr>
        <p:grpSpPr>
          <a:xfrm>
            <a:off x="4299214" y="1054826"/>
            <a:ext cx="500458" cy="709991"/>
            <a:chOff x="4935853" y="2719009"/>
            <a:chExt cx="500458" cy="70999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F63AB9C-18EB-4316-B708-8DB0F6F714D6}"/>
                </a:ext>
              </a:extLst>
            </p:cNvPr>
            <p:cNvSpPr/>
            <p:nvPr/>
          </p:nvSpPr>
          <p:spPr>
            <a:xfrm>
              <a:off x="5015753" y="3088341"/>
              <a:ext cx="340659" cy="340659"/>
            </a:xfrm>
            <a:prstGeom prst="ellipse">
              <a:avLst/>
            </a:prstGeom>
            <a:solidFill>
              <a:srgbClr val="62D2A2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619A9C5-1A3A-45DE-B15A-B4C1BF148691}"/>
                </a:ext>
              </a:extLst>
            </p:cNvPr>
            <p:cNvSpPr txBox="1"/>
            <p:nvPr/>
          </p:nvSpPr>
          <p:spPr>
            <a:xfrm>
              <a:off x="4935853" y="2719009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m2</a:t>
              </a:r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1499456-CAFD-40E0-B478-BB8DE00CDEE2}"/>
              </a:ext>
            </a:extLst>
          </p:cNvPr>
          <p:cNvGrpSpPr/>
          <p:nvPr/>
        </p:nvGrpSpPr>
        <p:grpSpPr>
          <a:xfrm>
            <a:off x="4299214" y="2352510"/>
            <a:ext cx="500458" cy="709991"/>
            <a:chOff x="4935853" y="2719009"/>
            <a:chExt cx="500458" cy="709991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256EFE7-AE64-47C2-80E0-CE785FCC819F}"/>
                </a:ext>
              </a:extLst>
            </p:cNvPr>
            <p:cNvSpPr/>
            <p:nvPr/>
          </p:nvSpPr>
          <p:spPr>
            <a:xfrm>
              <a:off x="5015753" y="3088341"/>
              <a:ext cx="340659" cy="340659"/>
            </a:xfrm>
            <a:prstGeom prst="ellipse">
              <a:avLst/>
            </a:prstGeom>
            <a:solidFill>
              <a:srgbClr val="62D2A2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04A76CC-954A-4346-A342-18CFD20BDB5A}"/>
                </a:ext>
              </a:extLst>
            </p:cNvPr>
            <p:cNvSpPr txBox="1"/>
            <p:nvPr/>
          </p:nvSpPr>
          <p:spPr>
            <a:xfrm>
              <a:off x="4935853" y="2719009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m2</a:t>
              </a:r>
              <a:endParaRPr lang="zh-CN" altLang="en-US"/>
            </a:p>
          </p:txBody>
        </p:sp>
      </p:grpSp>
      <p:sp>
        <p:nvSpPr>
          <p:cNvPr id="37" name="图文框 36">
            <a:extLst>
              <a:ext uri="{FF2B5EF4-FFF2-40B4-BE49-F238E27FC236}">
                <a16:creationId xmlns:a16="http://schemas.microsoft.com/office/drawing/2014/main" id="{5A968D9F-550E-4C12-A4AD-F2AB0A545078}"/>
              </a:ext>
            </a:extLst>
          </p:cNvPr>
          <p:cNvSpPr/>
          <p:nvPr/>
        </p:nvSpPr>
        <p:spPr>
          <a:xfrm>
            <a:off x="816864" y="737616"/>
            <a:ext cx="6199632" cy="2691384"/>
          </a:xfrm>
          <a:prstGeom prst="frame">
            <a:avLst>
              <a:gd name="adj1" fmla="val 10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EBE988-377D-4100-9904-0CF61A5C2FBF}"/>
              </a:ext>
            </a:extLst>
          </p:cNvPr>
          <p:cNvSpPr txBox="1"/>
          <p:nvPr/>
        </p:nvSpPr>
        <p:spPr>
          <a:xfrm>
            <a:off x="4798947" y="1372036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此时</a:t>
            </a:r>
            <a:r>
              <a:rPr lang="en-US" altLang="zh-CN"/>
              <a:t>m1</a:t>
            </a:r>
            <a:r>
              <a:rPr lang="zh-CN" altLang="en-US"/>
              <a:t>成为中位数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2889B2-B7DE-4652-A4FC-35BDDC18AC0E}"/>
              </a:ext>
            </a:extLst>
          </p:cNvPr>
          <p:cNvSpPr txBox="1"/>
          <p:nvPr/>
        </p:nvSpPr>
        <p:spPr>
          <a:xfrm>
            <a:off x="3913345" y="1122014"/>
            <a:ext cx="466051" cy="78871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791F8A0-9AC6-4A7A-B00E-9A7446194469}"/>
              </a:ext>
            </a:extLst>
          </p:cNvPr>
          <p:cNvSpPr txBox="1"/>
          <p:nvPr/>
        </p:nvSpPr>
        <p:spPr>
          <a:xfrm>
            <a:off x="3905803" y="2606082"/>
            <a:ext cx="465769" cy="55070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9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165EFC-574D-4062-A80C-7CB10FAC5936}"/>
              </a:ext>
            </a:extLst>
          </p:cNvPr>
          <p:cNvSpPr/>
          <p:nvPr/>
        </p:nvSpPr>
        <p:spPr>
          <a:xfrm>
            <a:off x="436189" y="1709121"/>
            <a:ext cx="1057665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xxxxx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F5F05C-990C-45B5-BBC2-8AA40F5DD9FD}"/>
              </a:ext>
            </a:extLst>
          </p:cNvPr>
          <p:cNvSpPr/>
          <p:nvPr/>
        </p:nvSpPr>
        <p:spPr>
          <a:xfrm>
            <a:off x="1892116" y="1709120"/>
            <a:ext cx="1438273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ooooo</a:t>
            </a:r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C956080-1D60-467F-8A31-242C8EE751AF}"/>
              </a:ext>
            </a:extLst>
          </p:cNvPr>
          <p:cNvGrpSpPr/>
          <p:nvPr/>
        </p:nvGrpSpPr>
        <p:grpSpPr>
          <a:xfrm>
            <a:off x="1413955" y="1346957"/>
            <a:ext cx="500458" cy="709991"/>
            <a:chOff x="4935853" y="2719009"/>
            <a:chExt cx="500458" cy="70999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90432E7-B3DE-4555-8F3B-F8F6E07164AF}"/>
                </a:ext>
              </a:extLst>
            </p:cNvPr>
            <p:cNvSpPr/>
            <p:nvPr/>
          </p:nvSpPr>
          <p:spPr>
            <a:xfrm>
              <a:off x="5015753" y="3088341"/>
              <a:ext cx="340659" cy="34065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C89A37A-5033-456A-96EA-7275ED8A9B58}"/>
                </a:ext>
              </a:extLst>
            </p:cNvPr>
            <p:cNvSpPr txBox="1"/>
            <p:nvPr/>
          </p:nvSpPr>
          <p:spPr>
            <a:xfrm>
              <a:off x="4935853" y="2719009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m1</a:t>
              </a:r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9971745-0E12-4B87-BFAB-56BBC44529A1}"/>
              </a:ext>
            </a:extLst>
          </p:cNvPr>
          <p:cNvSpPr/>
          <p:nvPr/>
        </p:nvSpPr>
        <p:spPr>
          <a:xfrm>
            <a:off x="4259470" y="1744955"/>
            <a:ext cx="1050211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-----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4B9975-EA1F-4696-BECC-BAB135647025}"/>
              </a:ext>
            </a:extLst>
          </p:cNvPr>
          <p:cNvSpPr/>
          <p:nvPr/>
        </p:nvSpPr>
        <p:spPr>
          <a:xfrm>
            <a:off x="5715396" y="1742945"/>
            <a:ext cx="1438273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~~~~~</a:t>
            </a:r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CD7D9BB-6993-4B10-93ED-836AC85AE74D}"/>
              </a:ext>
            </a:extLst>
          </p:cNvPr>
          <p:cNvGrpSpPr/>
          <p:nvPr/>
        </p:nvGrpSpPr>
        <p:grpSpPr>
          <a:xfrm>
            <a:off x="5229782" y="1334636"/>
            <a:ext cx="500458" cy="748969"/>
            <a:chOff x="6970608" y="1785086"/>
            <a:chExt cx="500458" cy="748969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A7CE1F2-1EDB-493D-8C39-85D3649EF8D0}"/>
                </a:ext>
              </a:extLst>
            </p:cNvPr>
            <p:cNvSpPr/>
            <p:nvPr/>
          </p:nvSpPr>
          <p:spPr>
            <a:xfrm>
              <a:off x="7050507" y="2193395"/>
              <a:ext cx="340660" cy="340660"/>
            </a:xfrm>
            <a:prstGeom prst="ellipse">
              <a:avLst/>
            </a:prstGeom>
            <a:solidFill>
              <a:srgbClr val="62D2A2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11BECD0-9865-430E-8154-B5E4F75392A2}"/>
                </a:ext>
              </a:extLst>
            </p:cNvPr>
            <p:cNvSpPr txBox="1"/>
            <p:nvPr/>
          </p:nvSpPr>
          <p:spPr>
            <a:xfrm>
              <a:off x="6970608" y="178508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m2</a:t>
              </a:r>
              <a:endParaRPr lang="zh-CN" altLang="en-US"/>
            </a:p>
          </p:txBody>
        </p:sp>
      </p:grp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EE07845E-28AC-4843-8640-1B962FE3099C}"/>
              </a:ext>
            </a:extLst>
          </p:cNvPr>
          <p:cNvSpPr/>
          <p:nvPr/>
        </p:nvSpPr>
        <p:spPr>
          <a:xfrm rot="16200000">
            <a:off x="794694" y="974116"/>
            <a:ext cx="340659" cy="1057666"/>
          </a:xfrm>
          <a:prstGeom prst="rightBrace">
            <a:avLst>
              <a:gd name="adj1" fmla="val 40087"/>
              <a:gd name="adj2" fmla="val 50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EF1302-E8B0-4111-AD64-CB6A37BD873C}"/>
              </a:ext>
            </a:extLst>
          </p:cNvPr>
          <p:cNvSpPr txBox="1"/>
          <p:nvPr/>
        </p:nvSpPr>
        <p:spPr>
          <a:xfrm>
            <a:off x="965021" y="23365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048FBDFC-C79A-45AA-9D8F-1DF3FDA204BC}"/>
              </a:ext>
            </a:extLst>
          </p:cNvPr>
          <p:cNvSpPr/>
          <p:nvPr/>
        </p:nvSpPr>
        <p:spPr>
          <a:xfrm rot="5400000">
            <a:off x="965022" y="1571125"/>
            <a:ext cx="340659" cy="1398326"/>
          </a:xfrm>
          <a:prstGeom prst="rightBrace">
            <a:avLst>
              <a:gd name="adj1" fmla="val 40087"/>
              <a:gd name="adj2" fmla="val 50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A539F1-DFE5-4A86-BA19-2D4E5AC257A3}"/>
              </a:ext>
            </a:extLst>
          </p:cNvPr>
          <p:cNvSpPr txBox="1"/>
          <p:nvPr/>
        </p:nvSpPr>
        <p:spPr>
          <a:xfrm>
            <a:off x="628230" y="96328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- 1</a:t>
            </a:r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95DD5B1-DE39-4906-9CD2-CEB0B7FEAF69}"/>
              </a:ext>
            </a:extLst>
          </p:cNvPr>
          <p:cNvGrpSpPr/>
          <p:nvPr/>
        </p:nvGrpSpPr>
        <p:grpSpPr>
          <a:xfrm>
            <a:off x="5059452" y="2885035"/>
            <a:ext cx="500458" cy="748969"/>
            <a:chOff x="6970608" y="1785086"/>
            <a:chExt cx="500458" cy="74896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10B38C4-C8B6-4D02-AC20-30B102C97B9F}"/>
                </a:ext>
              </a:extLst>
            </p:cNvPr>
            <p:cNvSpPr/>
            <p:nvPr/>
          </p:nvSpPr>
          <p:spPr>
            <a:xfrm>
              <a:off x="7050507" y="2193395"/>
              <a:ext cx="340660" cy="340660"/>
            </a:xfrm>
            <a:prstGeom prst="ellipse">
              <a:avLst/>
            </a:prstGeom>
            <a:solidFill>
              <a:srgbClr val="62D2A2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FA451D1-B218-4502-88F6-F45CFBA1EACD}"/>
                </a:ext>
              </a:extLst>
            </p:cNvPr>
            <p:cNvSpPr txBox="1"/>
            <p:nvPr/>
          </p:nvSpPr>
          <p:spPr>
            <a:xfrm>
              <a:off x="6970608" y="178508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m2</a:t>
              </a:r>
              <a:endParaRPr lang="zh-CN" altLang="en-US"/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C756B58A-4089-4E98-A355-ABF25CF6523D}"/>
              </a:ext>
            </a:extLst>
          </p:cNvPr>
          <p:cNvSpPr/>
          <p:nvPr/>
        </p:nvSpPr>
        <p:spPr>
          <a:xfrm>
            <a:off x="4182936" y="3461494"/>
            <a:ext cx="340659" cy="34065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图文框 39">
            <a:extLst>
              <a:ext uri="{FF2B5EF4-FFF2-40B4-BE49-F238E27FC236}">
                <a16:creationId xmlns:a16="http://schemas.microsoft.com/office/drawing/2014/main" id="{0184CE44-CAB9-458A-B6A7-713A1765A847}"/>
              </a:ext>
            </a:extLst>
          </p:cNvPr>
          <p:cNvSpPr/>
          <p:nvPr/>
        </p:nvSpPr>
        <p:spPr>
          <a:xfrm>
            <a:off x="2405266" y="2705894"/>
            <a:ext cx="2644140" cy="1371600"/>
          </a:xfrm>
          <a:prstGeom prst="frame">
            <a:avLst>
              <a:gd name="adj1" fmla="val 311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96AECA8-77CF-44D6-A312-D2E721BE6BF9}"/>
              </a:ext>
            </a:extLst>
          </p:cNvPr>
          <p:cNvSpPr txBox="1"/>
          <p:nvPr/>
        </p:nvSpPr>
        <p:spPr>
          <a:xfrm>
            <a:off x="2289282" y="4131288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小于</a:t>
            </a:r>
            <a:r>
              <a:rPr lang="en-US" altLang="zh-CN" b="1"/>
              <a:t>B[m2]</a:t>
            </a:r>
            <a:r>
              <a:rPr lang="zh-CN" altLang="en-US" b="1"/>
              <a:t>：</a:t>
            </a:r>
            <a:r>
              <a:rPr lang="en-US" altLang="zh-CN" b="1"/>
              <a:t>2n - 1</a:t>
            </a:r>
            <a:r>
              <a:rPr lang="zh-CN" altLang="en-US" b="1"/>
              <a:t>个元素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E0A4806-3B33-44E8-B435-AA59E493350F}"/>
              </a:ext>
            </a:extLst>
          </p:cNvPr>
          <p:cNvSpPr/>
          <p:nvPr/>
        </p:nvSpPr>
        <p:spPr>
          <a:xfrm>
            <a:off x="3125271" y="3461494"/>
            <a:ext cx="1057665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xxxxx</a:t>
            </a: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FF691DB-F6B3-4CFE-8A7B-0A6ECB537946}"/>
              </a:ext>
            </a:extLst>
          </p:cNvPr>
          <p:cNvSpPr/>
          <p:nvPr/>
        </p:nvSpPr>
        <p:spPr>
          <a:xfrm>
            <a:off x="3473384" y="2981025"/>
            <a:ext cx="1050211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-----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9A27C61-2969-4DD8-B6F8-7DB7490B62CA}"/>
              </a:ext>
            </a:extLst>
          </p:cNvPr>
          <p:cNvSpPr txBox="1"/>
          <p:nvPr/>
        </p:nvSpPr>
        <p:spPr>
          <a:xfrm>
            <a:off x="5480011" y="3207028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m2</a:t>
            </a:r>
            <a:r>
              <a:rPr lang="zh-CN" altLang="en-US"/>
              <a:t>从一开始就处于第</a:t>
            </a:r>
            <a:r>
              <a:rPr lang="en-US" altLang="zh-CN"/>
              <a:t>2n</a:t>
            </a:r>
            <a:r>
              <a:rPr lang="zh-CN" altLang="en-US"/>
              <a:t>位，</a:t>
            </a:r>
            <a:endParaRPr lang="en-US" altLang="zh-CN"/>
          </a:p>
          <a:p>
            <a:r>
              <a:rPr lang="zh-CN" altLang="en-US"/>
              <a:t>可能是中位数，所以保留</a:t>
            </a:r>
            <a:endParaRPr lang="en-US" altLang="zh-CN"/>
          </a:p>
        </p:txBody>
      </p:sp>
      <p:sp>
        <p:nvSpPr>
          <p:cNvPr id="45" name="图文框 44">
            <a:extLst>
              <a:ext uri="{FF2B5EF4-FFF2-40B4-BE49-F238E27FC236}">
                <a16:creationId xmlns:a16="http://schemas.microsoft.com/office/drawing/2014/main" id="{1557625F-3F13-4626-BB69-966A44C9CE3F}"/>
              </a:ext>
            </a:extLst>
          </p:cNvPr>
          <p:cNvSpPr/>
          <p:nvPr/>
        </p:nvSpPr>
        <p:spPr>
          <a:xfrm>
            <a:off x="129540" y="963286"/>
            <a:ext cx="8717280" cy="3768733"/>
          </a:xfrm>
          <a:prstGeom prst="frame">
            <a:avLst>
              <a:gd name="adj1" fmla="val 10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9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165EFC-574D-4062-A80C-7CB10FAC5936}"/>
              </a:ext>
            </a:extLst>
          </p:cNvPr>
          <p:cNvSpPr/>
          <p:nvPr/>
        </p:nvSpPr>
        <p:spPr>
          <a:xfrm>
            <a:off x="436189" y="1709121"/>
            <a:ext cx="1057665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xxxxx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F5F05C-990C-45B5-BBC2-8AA40F5DD9FD}"/>
              </a:ext>
            </a:extLst>
          </p:cNvPr>
          <p:cNvSpPr/>
          <p:nvPr/>
        </p:nvSpPr>
        <p:spPr>
          <a:xfrm>
            <a:off x="1892116" y="1709120"/>
            <a:ext cx="1438273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ooooo</a:t>
            </a:r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C956080-1D60-467F-8A31-242C8EE751AF}"/>
              </a:ext>
            </a:extLst>
          </p:cNvPr>
          <p:cNvGrpSpPr/>
          <p:nvPr/>
        </p:nvGrpSpPr>
        <p:grpSpPr>
          <a:xfrm>
            <a:off x="1413955" y="1346957"/>
            <a:ext cx="500458" cy="709991"/>
            <a:chOff x="4935853" y="2719009"/>
            <a:chExt cx="500458" cy="70999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90432E7-B3DE-4555-8F3B-F8F6E07164AF}"/>
                </a:ext>
              </a:extLst>
            </p:cNvPr>
            <p:cNvSpPr/>
            <p:nvPr/>
          </p:nvSpPr>
          <p:spPr>
            <a:xfrm>
              <a:off x="5015753" y="3088341"/>
              <a:ext cx="340659" cy="34065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C89A37A-5033-456A-96EA-7275ED8A9B58}"/>
                </a:ext>
              </a:extLst>
            </p:cNvPr>
            <p:cNvSpPr txBox="1"/>
            <p:nvPr/>
          </p:nvSpPr>
          <p:spPr>
            <a:xfrm>
              <a:off x="4935853" y="2719009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m1</a:t>
              </a:r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9971745-0E12-4B87-BFAB-56BBC44529A1}"/>
              </a:ext>
            </a:extLst>
          </p:cNvPr>
          <p:cNvSpPr/>
          <p:nvPr/>
        </p:nvSpPr>
        <p:spPr>
          <a:xfrm>
            <a:off x="4259470" y="1744955"/>
            <a:ext cx="1050211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-----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4B9975-EA1F-4696-BECC-BAB135647025}"/>
              </a:ext>
            </a:extLst>
          </p:cNvPr>
          <p:cNvSpPr/>
          <p:nvPr/>
        </p:nvSpPr>
        <p:spPr>
          <a:xfrm>
            <a:off x="5715396" y="1742945"/>
            <a:ext cx="1438273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~~~~~</a:t>
            </a:r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CD7D9BB-6993-4B10-93ED-836AC85AE74D}"/>
              </a:ext>
            </a:extLst>
          </p:cNvPr>
          <p:cNvGrpSpPr/>
          <p:nvPr/>
        </p:nvGrpSpPr>
        <p:grpSpPr>
          <a:xfrm>
            <a:off x="5229782" y="1334636"/>
            <a:ext cx="500458" cy="748969"/>
            <a:chOff x="6970608" y="1785086"/>
            <a:chExt cx="500458" cy="748969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A7CE1F2-1EDB-493D-8C39-85D3649EF8D0}"/>
                </a:ext>
              </a:extLst>
            </p:cNvPr>
            <p:cNvSpPr/>
            <p:nvPr/>
          </p:nvSpPr>
          <p:spPr>
            <a:xfrm>
              <a:off x="7050507" y="2193395"/>
              <a:ext cx="340660" cy="340660"/>
            </a:xfrm>
            <a:prstGeom prst="ellipse">
              <a:avLst/>
            </a:prstGeom>
            <a:solidFill>
              <a:srgbClr val="62D2A2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11BECD0-9865-430E-8154-B5E4F75392A2}"/>
                </a:ext>
              </a:extLst>
            </p:cNvPr>
            <p:cNvSpPr txBox="1"/>
            <p:nvPr/>
          </p:nvSpPr>
          <p:spPr>
            <a:xfrm>
              <a:off x="6970608" y="178508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m2</a:t>
              </a:r>
              <a:endParaRPr lang="zh-CN" altLang="en-US"/>
            </a:p>
          </p:txBody>
        </p:sp>
      </p:grp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EE07845E-28AC-4843-8640-1B962FE3099C}"/>
              </a:ext>
            </a:extLst>
          </p:cNvPr>
          <p:cNvSpPr/>
          <p:nvPr/>
        </p:nvSpPr>
        <p:spPr>
          <a:xfrm rot="16200000">
            <a:off x="794694" y="974116"/>
            <a:ext cx="340659" cy="1057666"/>
          </a:xfrm>
          <a:prstGeom prst="rightBrace">
            <a:avLst>
              <a:gd name="adj1" fmla="val 40087"/>
              <a:gd name="adj2" fmla="val 50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EF1302-E8B0-4111-AD64-CB6A37BD873C}"/>
              </a:ext>
            </a:extLst>
          </p:cNvPr>
          <p:cNvSpPr txBox="1"/>
          <p:nvPr/>
        </p:nvSpPr>
        <p:spPr>
          <a:xfrm>
            <a:off x="965021" y="23365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048FBDFC-C79A-45AA-9D8F-1DF3FDA204BC}"/>
              </a:ext>
            </a:extLst>
          </p:cNvPr>
          <p:cNvSpPr/>
          <p:nvPr/>
        </p:nvSpPr>
        <p:spPr>
          <a:xfrm rot="5400000">
            <a:off x="965022" y="1571125"/>
            <a:ext cx="340659" cy="1398326"/>
          </a:xfrm>
          <a:prstGeom prst="rightBrace">
            <a:avLst>
              <a:gd name="adj1" fmla="val 40087"/>
              <a:gd name="adj2" fmla="val 50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A539F1-DFE5-4A86-BA19-2D4E5AC257A3}"/>
              </a:ext>
            </a:extLst>
          </p:cNvPr>
          <p:cNvSpPr txBox="1"/>
          <p:nvPr/>
        </p:nvSpPr>
        <p:spPr>
          <a:xfrm>
            <a:off x="628230" y="96328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 - 1</a:t>
            </a:r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95DD5B1-DE39-4906-9CD2-CEB0B7FEAF69}"/>
              </a:ext>
            </a:extLst>
          </p:cNvPr>
          <p:cNvGrpSpPr/>
          <p:nvPr/>
        </p:nvGrpSpPr>
        <p:grpSpPr>
          <a:xfrm>
            <a:off x="5059452" y="2885035"/>
            <a:ext cx="500458" cy="748969"/>
            <a:chOff x="6970608" y="1785086"/>
            <a:chExt cx="500458" cy="74896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10B38C4-C8B6-4D02-AC20-30B102C97B9F}"/>
                </a:ext>
              </a:extLst>
            </p:cNvPr>
            <p:cNvSpPr/>
            <p:nvPr/>
          </p:nvSpPr>
          <p:spPr>
            <a:xfrm>
              <a:off x="7050507" y="2193395"/>
              <a:ext cx="340660" cy="34066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FA451D1-B218-4502-88F6-F45CFBA1EACD}"/>
                </a:ext>
              </a:extLst>
            </p:cNvPr>
            <p:cNvSpPr txBox="1"/>
            <p:nvPr/>
          </p:nvSpPr>
          <p:spPr>
            <a:xfrm>
              <a:off x="6970608" y="178508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m1</a:t>
              </a:r>
              <a:endParaRPr lang="zh-CN" altLang="en-US"/>
            </a:p>
          </p:txBody>
        </p:sp>
      </p:grpSp>
      <p:sp>
        <p:nvSpPr>
          <p:cNvPr id="40" name="图文框 39">
            <a:extLst>
              <a:ext uri="{FF2B5EF4-FFF2-40B4-BE49-F238E27FC236}">
                <a16:creationId xmlns:a16="http://schemas.microsoft.com/office/drawing/2014/main" id="{0184CE44-CAB9-458A-B6A7-713A1765A847}"/>
              </a:ext>
            </a:extLst>
          </p:cNvPr>
          <p:cNvSpPr/>
          <p:nvPr/>
        </p:nvSpPr>
        <p:spPr>
          <a:xfrm>
            <a:off x="2405266" y="2705894"/>
            <a:ext cx="2644140" cy="1371600"/>
          </a:xfrm>
          <a:prstGeom prst="frame">
            <a:avLst>
              <a:gd name="adj1" fmla="val 311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96AECA8-77CF-44D6-A312-D2E721BE6BF9}"/>
              </a:ext>
            </a:extLst>
          </p:cNvPr>
          <p:cNvSpPr txBox="1"/>
          <p:nvPr/>
        </p:nvSpPr>
        <p:spPr>
          <a:xfrm>
            <a:off x="2289282" y="4131288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小于</a:t>
            </a:r>
            <a:r>
              <a:rPr lang="en-US" altLang="zh-CN" b="1"/>
              <a:t>A[m1]</a:t>
            </a:r>
            <a:r>
              <a:rPr lang="zh-CN" altLang="en-US" b="1"/>
              <a:t>：</a:t>
            </a:r>
            <a:r>
              <a:rPr lang="en-US" altLang="zh-CN" b="1"/>
              <a:t>2n - 2</a:t>
            </a:r>
            <a:r>
              <a:rPr lang="zh-CN" altLang="en-US" b="1"/>
              <a:t>个元素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E0A4806-3B33-44E8-B435-AA59E493350F}"/>
              </a:ext>
            </a:extLst>
          </p:cNvPr>
          <p:cNvSpPr/>
          <p:nvPr/>
        </p:nvSpPr>
        <p:spPr>
          <a:xfrm>
            <a:off x="2566825" y="3566570"/>
            <a:ext cx="1057665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xxxxx</a:t>
            </a: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FF691DB-F6B3-4CFE-8A7B-0A6ECB537946}"/>
              </a:ext>
            </a:extLst>
          </p:cNvPr>
          <p:cNvSpPr/>
          <p:nvPr/>
        </p:nvSpPr>
        <p:spPr>
          <a:xfrm>
            <a:off x="2574279" y="2928173"/>
            <a:ext cx="1050211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-----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9A27C61-2969-4DD8-B6F8-7DB7490B62CA}"/>
              </a:ext>
            </a:extLst>
          </p:cNvPr>
          <p:cNvSpPr txBox="1"/>
          <p:nvPr/>
        </p:nvSpPr>
        <p:spPr>
          <a:xfrm>
            <a:off x="5480011" y="3207028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m1</a:t>
            </a:r>
            <a:r>
              <a:rPr lang="zh-CN" altLang="en-US"/>
              <a:t>最多处于</a:t>
            </a:r>
            <a:r>
              <a:rPr lang="en-US" altLang="zh-CN"/>
              <a:t>2n-2</a:t>
            </a:r>
            <a:r>
              <a:rPr lang="zh-CN" altLang="en-US"/>
              <a:t>位，</a:t>
            </a:r>
            <a:endParaRPr lang="en-US" altLang="zh-CN"/>
          </a:p>
          <a:p>
            <a:r>
              <a:rPr lang="zh-CN" altLang="en-US"/>
              <a:t>不可能是中位数</a:t>
            </a:r>
            <a:endParaRPr lang="en-US" altLang="zh-CN"/>
          </a:p>
        </p:txBody>
      </p:sp>
      <p:sp>
        <p:nvSpPr>
          <p:cNvPr id="45" name="图文框 44">
            <a:extLst>
              <a:ext uri="{FF2B5EF4-FFF2-40B4-BE49-F238E27FC236}">
                <a16:creationId xmlns:a16="http://schemas.microsoft.com/office/drawing/2014/main" id="{1557625F-3F13-4626-BB69-966A44C9CE3F}"/>
              </a:ext>
            </a:extLst>
          </p:cNvPr>
          <p:cNvSpPr/>
          <p:nvPr/>
        </p:nvSpPr>
        <p:spPr>
          <a:xfrm>
            <a:off x="129540" y="963286"/>
            <a:ext cx="7810500" cy="3768733"/>
          </a:xfrm>
          <a:prstGeom prst="frame">
            <a:avLst>
              <a:gd name="adj1" fmla="val 10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35BB0A-F6A8-4C3A-947F-BAD42C1159DB}"/>
              </a:ext>
            </a:extLst>
          </p:cNvPr>
          <p:cNvSpPr txBox="1"/>
          <p:nvPr/>
        </p:nvSpPr>
        <p:spPr>
          <a:xfrm>
            <a:off x="2500902" y="2804638"/>
            <a:ext cx="1203850" cy="55070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CC021F-0E91-4C73-A45F-8EDFF2CA15C1}"/>
              </a:ext>
            </a:extLst>
          </p:cNvPr>
          <p:cNvSpPr txBox="1"/>
          <p:nvPr/>
        </p:nvSpPr>
        <p:spPr>
          <a:xfrm>
            <a:off x="3727336" y="2908442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可能小于</a:t>
            </a:r>
            <a:r>
              <a:rPr lang="en-US" altLang="zh-CN" sz="1200" b="1"/>
              <a:t>A[m1]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177573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165EFC-574D-4062-A80C-7CB10FAC5936}"/>
              </a:ext>
            </a:extLst>
          </p:cNvPr>
          <p:cNvSpPr/>
          <p:nvPr/>
        </p:nvSpPr>
        <p:spPr>
          <a:xfrm>
            <a:off x="1160089" y="2547321"/>
            <a:ext cx="1057665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xxxxx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F5F05C-990C-45B5-BBC2-8AA40F5DD9FD}"/>
              </a:ext>
            </a:extLst>
          </p:cNvPr>
          <p:cNvSpPr/>
          <p:nvPr/>
        </p:nvSpPr>
        <p:spPr>
          <a:xfrm>
            <a:off x="2616016" y="2547320"/>
            <a:ext cx="1438273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ooooo</a:t>
            </a:r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C956080-1D60-467F-8A31-242C8EE751AF}"/>
              </a:ext>
            </a:extLst>
          </p:cNvPr>
          <p:cNvGrpSpPr/>
          <p:nvPr/>
        </p:nvGrpSpPr>
        <p:grpSpPr>
          <a:xfrm>
            <a:off x="2137855" y="2185157"/>
            <a:ext cx="500458" cy="709991"/>
            <a:chOff x="4935853" y="2719009"/>
            <a:chExt cx="500458" cy="70999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90432E7-B3DE-4555-8F3B-F8F6E07164AF}"/>
                </a:ext>
              </a:extLst>
            </p:cNvPr>
            <p:cNvSpPr/>
            <p:nvPr/>
          </p:nvSpPr>
          <p:spPr>
            <a:xfrm>
              <a:off x="5015753" y="3088341"/>
              <a:ext cx="340659" cy="34065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C89A37A-5033-456A-96EA-7275ED8A9B58}"/>
                </a:ext>
              </a:extLst>
            </p:cNvPr>
            <p:cNvSpPr txBox="1"/>
            <p:nvPr/>
          </p:nvSpPr>
          <p:spPr>
            <a:xfrm>
              <a:off x="4935853" y="2719009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m1</a:t>
              </a:r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9971745-0E12-4B87-BFAB-56BBC44529A1}"/>
              </a:ext>
            </a:extLst>
          </p:cNvPr>
          <p:cNvSpPr/>
          <p:nvPr/>
        </p:nvSpPr>
        <p:spPr>
          <a:xfrm>
            <a:off x="4105196" y="2549329"/>
            <a:ext cx="1050211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-----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4B9975-EA1F-4696-BECC-BAB135647025}"/>
              </a:ext>
            </a:extLst>
          </p:cNvPr>
          <p:cNvSpPr/>
          <p:nvPr/>
        </p:nvSpPr>
        <p:spPr>
          <a:xfrm>
            <a:off x="5561122" y="2547319"/>
            <a:ext cx="1438273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~~~~~</a:t>
            </a:r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CD7D9BB-6993-4B10-93ED-836AC85AE74D}"/>
              </a:ext>
            </a:extLst>
          </p:cNvPr>
          <p:cNvGrpSpPr/>
          <p:nvPr/>
        </p:nvGrpSpPr>
        <p:grpSpPr>
          <a:xfrm>
            <a:off x="5075508" y="2139010"/>
            <a:ext cx="500458" cy="748969"/>
            <a:chOff x="6970608" y="1785086"/>
            <a:chExt cx="500458" cy="748969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A7CE1F2-1EDB-493D-8C39-85D3649EF8D0}"/>
                </a:ext>
              </a:extLst>
            </p:cNvPr>
            <p:cNvSpPr/>
            <p:nvPr/>
          </p:nvSpPr>
          <p:spPr>
            <a:xfrm>
              <a:off x="7050507" y="2193395"/>
              <a:ext cx="340660" cy="340660"/>
            </a:xfrm>
            <a:prstGeom prst="ellipse">
              <a:avLst/>
            </a:prstGeom>
            <a:solidFill>
              <a:srgbClr val="62D2A2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11BECD0-9865-430E-8154-B5E4F75392A2}"/>
                </a:ext>
              </a:extLst>
            </p:cNvPr>
            <p:cNvSpPr txBox="1"/>
            <p:nvPr/>
          </p:nvSpPr>
          <p:spPr>
            <a:xfrm>
              <a:off x="6970608" y="178508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m2</a:t>
              </a:r>
              <a:endParaRPr lang="zh-CN" altLang="en-US"/>
            </a:p>
          </p:txBody>
        </p:sp>
      </p:grpSp>
      <p:sp>
        <p:nvSpPr>
          <p:cNvPr id="45" name="图文框 44">
            <a:extLst>
              <a:ext uri="{FF2B5EF4-FFF2-40B4-BE49-F238E27FC236}">
                <a16:creationId xmlns:a16="http://schemas.microsoft.com/office/drawing/2014/main" id="{1557625F-3F13-4626-BB69-966A44C9CE3F}"/>
              </a:ext>
            </a:extLst>
          </p:cNvPr>
          <p:cNvSpPr/>
          <p:nvPr/>
        </p:nvSpPr>
        <p:spPr>
          <a:xfrm>
            <a:off x="723900" y="963287"/>
            <a:ext cx="6766560" cy="3517274"/>
          </a:xfrm>
          <a:prstGeom prst="frame">
            <a:avLst>
              <a:gd name="adj1" fmla="val 10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0B89B0E-E974-4AA7-B808-86F99CC057A3}"/>
              </a:ext>
            </a:extLst>
          </p:cNvPr>
          <p:cNvSpPr txBox="1"/>
          <p:nvPr/>
        </p:nvSpPr>
        <p:spPr>
          <a:xfrm>
            <a:off x="2588361" y="2449466"/>
            <a:ext cx="2972762" cy="55070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B391984-571A-4C30-9DD0-E83D83244F50}"/>
              </a:ext>
            </a:extLst>
          </p:cNvPr>
          <p:cNvSpPr txBox="1"/>
          <p:nvPr/>
        </p:nvSpPr>
        <p:spPr>
          <a:xfrm>
            <a:off x="3167146" y="31526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888BBB55-8060-4EDF-ABD4-A5118FEEFDE5}"/>
              </a:ext>
            </a:extLst>
          </p:cNvPr>
          <p:cNvSpPr/>
          <p:nvPr/>
        </p:nvSpPr>
        <p:spPr>
          <a:xfrm rot="5400000">
            <a:off x="3167147" y="2387242"/>
            <a:ext cx="340659" cy="1398326"/>
          </a:xfrm>
          <a:prstGeom prst="rightBrace">
            <a:avLst>
              <a:gd name="adj1" fmla="val 40087"/>
              <a:gd name="adj2" fmla="val 50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EA8C599-5C67-4122-B42F-3CCC6FCCC76A}"/>
              </a:ext>
            </a:extLst>
          </p:cNvPr>
          <p:cNvSpPr txBox="1"/>
          <p:nvPr/>
        </p:nvSpPr>
        <p:spPr>
          <a:xfrm>
            <a:off x="4630564" y="31604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142BFF32-5CDA-41E0-82FB-0334A857108C}"/>
              </a:ext>
            </a:extLst>
          </p:cNvPr>
          <p:cNvSpPr/>
          <p:nvPr/>
        </p:nvSpPr>
        <p:spPr>
          <a:xfrm rot="5400000">
            <a:off x="4630565" y="2394988"/>
            <a:ext cx="340659" cy="1398326"/>
          </a:xfrm>
          <a:prstGeom prst="rightBrace">
            <a:avLst>
              <a:gd name="adj1" fmla="val 40087"/>
              <a:gd name="adj2" fmla="val 50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04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754ACAC-ECFF-4DAF-81FE-522628D27B18}"/>
              </a:ext>
            </a:extLst>
          </p:cNvPr>
          <p:cNvGrpSpPr/>
          <p:nvPr/>
        </p:nvGrpSpPr>
        <p:grpSpPr>
          <a:xfrm>
            <a:off x="869577" y="3088341"/>
            <a:ext cx="8633012" cy="340659"/>
            <a:chOff x="869577" y="3088341"/>
            <a:chExt cx="8633012" cy="34065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E94A264-B47A-43CA-9444-FD6AA2A75BD1}"/>
                </a:ext>
              </a:extLst>
            </p:cNvPr>
            <p:cNvSpPr/>
            <p:nvPr/>
          </p:nvSpPr>
          <p:spPr>
            <a:xfrm>
              <a:off x="869577" y="3088341"/>
              <a:ext cx="8633012" cy="34065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00B0F0"/>
                </a:gs>
              </a:gsLst>
              <a:lin ang="0" scaled="0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1431B51-B41E-46BB-A332-4047687078AA}"/>
                </a:ext>
              </a:extLst>
            </p:cNvPr>
            <p:cNvSpPr/>
            <p:nvPr/>
          </p:nvSpPr>
          <p:spPr>
            <a:xfrm>
              <a:off x="5015753" y="3088341"/>
              <a:ext cx="340659" cy="34065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052A64F-0451-4897-8678-B7D737CFF17D}"/>
              </a:ext>
            </a:extLst>
          </p:cNvPr>
          <p:cNvGrpSpPr/>
          <p:nvPr/>
        </p:nvGrpSpPr>
        <p:grpSpPr>
          <a:xfrm>
            <a:off x="2875148" y="2364440"/>
            <a:ext cx="8633012" cy="340660"/>
            <a:chOff x="2932298" y="1809466"/>
            <a:chExt cx="8633012" cy="3406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5613009-9216-466E-9774-CE3CA6C5F60F}"/>
                </a:ext>
              </a:extLst>
            </p:cNvPr>
            <p:cNvSpPr/>
            <p:nvPr/>
          </p:nvSpPr>
          <p:spPr>
            <a:xfrm>
              <a:off x="2932298" y="1809467"/>
              <a:ext cx="8633012" cy="340659"/>
            </a:xfrm>
            <a:prstGeom prst="rect">
              <a:avLst/>
            </a:prstGeom>
            <a:gradFill>
              <a:gsLst>
                <a:gs pos="85000">
                  <a:srgbClr val="A8E6CF">
                    <a:alpha val="52941"/>
                  </a:srgbClr>
                </a:gs>
                <a:gs pos="62000">
                  <a:srgbClr val="DCEDC1">
                    <a:alpha val="53333"/>
                  </a:srgbClr>
                </a:gs>
                <a:gs pos="15000">
                  <a:srgbClr val="FFAAA5"/>
                </a:gs>
                <a:gs pos="37000">
                  <a:srgbClr val="FFD3B6">
                    <a:alpha val="53725"/>
                  </a:srgbClr>
                </a:gs>
              </a:gsLst>
              <a:lin ang="0" scaled="0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A7AA1A4-B115-4FC4-BF6A-02252B9CB9A2}"/>
                </a:ext>
              </a:extLst>
            </p:cNvPr>
            <p:cNvSpPr/>
            <p:nvPr/>
          </p:nvSpPr>
          <p:spPr>
            <a:xfrm>
              <a:off x="7078474" y="1809466"/>
              <a:ext cx="340660" cy="340660"/>
            </a:xfrm>
            <a:prstGeom prst="ellipse">
              <a:avLst/>
            </a:prstGeom>
            <a:solidFill>
              <a:srgbClr val="C3BEF0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805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A20E67-DA44-4B16-9FCA-15603065EF46}"/>
              </a:ext>
            </a:extLst>
          </p:cNvPr>
          <p:cNvGrpSpPr/>
          <p:nvPr/>
        </p:nvGrpSpPr>
        <p:grpSpPr>
          <a:xfrm>
            <a:off x="869577" y="2719009"/>
            <a:ext cx="8633012" cy="709991"/>
            <a:chOff x="869577" y="2719009"/>
            <a:chExt cx="8633012" cy="70999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754ACAC-ECFF-4DAF-81FE-522628D27B18}"/>
                </a:ext>
              </a:extLst>
            </p:cNvPr>
            <p:cNvGrpSpPr/>
            <p:nvPr/>
          </p:nvGrpSpPr>
          <p:grpSpPr>
            <a:xfrm>
              <a:off x="869577" y="3088341"/>
              <a:ext cx="8633012" cy="340659"/>
              <a:chOff x="869577" y="3088341"/>
              <a:chExt cx="8633012" cy="340659"/>
            </a:xfrm>
            <a:solidFill>
              <a:srgbClr val="F73859"/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E94A264-B47A-43CA-9444-FD6AA2A75BD1}"/>
                  </a:ext>
                </a:extLst>
              </p:cNvPr>
              <p:cNvSpPr/>
              <p:nvPr/>
            </p:nvSpPr>
            <p:spPr>
              <a:xfrm>
                <a:off x="869577" y="3088341"/>
                <a:ext cx="8633012" cy="340659"/>
              </a:xfrm>
              <a:prstGeom prst="rect">
                <a:avLst/>
              </a:prstGeom>
              <a:grpFill/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51431B51-B41E-46BB-A332-4047687078AA}"/>
                  </a:ext>
                </a:extLst>
              </p:cNvPr>
              <p:cNvSpPr/>
              <p:nvPr/>
            </p:nvSpPr>
            <p:spPr>
              <a:xfrm>
                <a:off x="5015753" y="3088341"/>
                <a:ext cx="340659" cy="34065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50800" sx="88000" sy="88000" algn="ctr" rotWithShape="0">
                  <a:schemeClr val="bg1">
                    <a:lumMod val="6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78E3797-A755-40C4-8DEC-225284C6FFAF}"/>
                </a:ext>
              </a:extLst>
            </p:cNvPr>
            <p:cNvSpPr txBox="1"/>
            <p:nvPr/>
          </p:nvSpPr>
          <p:spPr>
            <a:xfrm>
              <a:off x="4935853" y="2719009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m1</a:t>
              </a:r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AFF4A32-152A-4D83-9981-8AF7ECDBE2D6}"/>
              </a:ext>
            </a:extLst>
          </p:cNvPr>
          <p:cNvGrpSpPr/>
          <p:nvPr/>
        </p:nvGrpSpPr>
        <p:grpSpPr>
          <a:xfrm>
            <a:off x="2883202" y="1780222"/>
            <a:ext cx="8633012" cy="748969"/>
            <a:chOff x="2904331" y="1785086"/>
            <a:chExt cx="8633012" cy="74896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052A64F-0451-4897-8678-B7D737CFF17D}"/>
                </a:ext>
              </a:extLst>
            </p:cNvPr>
            <p:cNvGrpSpPr/>
            <p:nvPr/>
          </p:nvGrpSpPr>
          <p:grpSpPr>
            <a:xfrm>
              <a:off x="2904331" y="2193395"/>
              <a:ext cx="8633012" cy="340660"/>
              <a:chOff x="2932298" y="1809466"/>
              <a:chExt cx="8633012" cy="340660"/>
            </a:xfrm>
            <a:solidFill>
              <a:srgbClr val="A8E6CF">
                <a:alpha val="80000"/>
              </a:srgbClr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5613009-9216-466E-9774-CE3CA6C5F60F}"/>
                  </a:ext>
                </a:extLst>
              </p:cNvPr>
              <p:cNvSpPr/>
              <p:nvPr/>
            </p:nvSpPr>
            <p:spPr>
              <a:xfrm>
                <a:off x="2932298" y="1809467"/>
                <a:ext cx="8633012" cy="340659"/>
              </a:xfrm>
              <a:prstGeom prst="rect">
                <a:avLst/>
              </a:prstGeom>
              <a:grpFill/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A7AA1A4-B115-4FC4-BF6A-02252B9CB9A2}"/>
                  </a:ext>
                </a:extLst>
              </p:cNvPr>
              <p:cNvSpPr/>
              <p:nvPr/>
            </p:nvSpPr>
            <p:spPr>
              <a:xfrm>
                <a:off x="7078474" y="1809466"/>
                <a:ext cx="340660" cy="34066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50800" sx="88000" sy="88000" algn="ctr" rotWithShape="0">
                  <a:schemeClr val="bg1">
                    <a:lumMod val="6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3E33812-B06F-41B7-99B1-E40387C507CC}"/>
                </a:ext>
              </a:extLst>
            </p:cNvPr>
            <p:cNvSpPr txBox="1"/>
            <p:nvPr/>
          </p:nvSpPr>
          <p:spPr>
            <a:xfrm>
              <a:off x="6970608" y="178508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m2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299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A20E67-DA44-4B16-9FCA-15603065EF46}"/>
              </a:ext>
            </a:extLst>
          </p:cNvPr>
          <p:cNvGrpSpPr/>
          <p:nvPr/>
        </p:nvGrpSpPr>
        <p:grpSpPr>
          <a:xfrm>
            <a:off x="4935853" y="2719009"/>
            <a:ext cx="500458" cy="709991"/>
            <a:chOff x="4935853" y="2719009"/>
            <a:chExt cx="500458" cy="70999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1431B51-B41E-46BB-A332-4047687078AA}"/>
                </a:ext>
              </a:extLst>
            </p:cNvPr>
            <p:cNvSpPr/>
            <p:nvPr/>
          </p:nvSpPr>
          <p:spPr>
            <a:xfrm>
              <a:off x="5015753" y="3088341"/>
              <a:ext cx="340659" cy="34065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78E3797-A755-40C4-8DEC-225284C6FFAF}"/>
                </a:ext>
              </a:extLst>
            </p:cNvPr>
            <p:cNvSpPr txBox="1"/>
            <p:nvPr/>
          </p:nvSpPr>
          <p:spPr>
            <a:xfrm>
              <a:off x="4935853" y="2719009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m1</a:t>
              </a:r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AFF4A32-152A-4D83-9981-8AF7ECDBE2D6}"/>
              </a:ext>
            </a:extLst>
          </p:cNvPr>
          <p:cNvGrpSpPr/>
          <p:nvPr/>
        </p:nvGrpSpPr>
        <p:grpSpPr>
          <a:xfrm>
            <a:off x="6505462" y="2680031"/>
            <a:ext cx="500458" cy="748969"/>
            <a:chOff x="6970608" y="1785086"/>
            <a:chExt cx="500458" cy="74896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A7AA1A4-B115-4FC4-BF6A-02252B9CB9A2}"/>
                </a:ext>
              </a:extLst>
            </p:cNvPr>
            <p:cNvSpPr/>
            <p:nvPr/>
          </p:nvSpPr>
          <p:spPr>
            <a:xfrm>
              <a:off x="7050507" y="2193395"/>
              <a:ext cx="340660" cy="340660"/>
            </a:xfrm>
            <a:prstGeom prst="ellipse">
              <a:avLst/>
            </a:prstGeom>
            <a:solidFill>
              <a:srgbClr val="62D2A2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3E33812-B06F-41B7-99B1-E40387C507CC}"/>
                </a:ext>
              </a:extLst>
            </p:cNvPr>
            <p:cNvSpPr txBox="1"/>
            <p:nvPr/>
          </p:nvSpPr>
          <p:spPr>
            <a:xfrm>
              <a:off x="6970608" y="178508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m2</a:t>
              </a:r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6F8088C-C49B-4793-8277-649433B99C1E}"/>
              </a:ext>
            </a:extLst>
          </p:cNvPr>
          <p:cNvGrpSpPr/>
          <p:nvPr/>
        </p:nvGrpSpPr>
        <p:grpSpPr>
          <a:xfrm>
            <a:off x="5671989" y="3044374"/>
            <a:ext cx="677693" cy="126459"/>
            <a:chOff x="1381328" y="1702340"/>
            <a:chExt cx="677693" cy="126459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C9D0A7A-D9BA-4C5F-8D6E-464E88DB666B}"/>
                </a:ext>
              </a:extLst>
            </p:cNvPr>
            <p:cNvSpPr/>
            <p:nvPr/>
          </p:nvSpPr>
          <p:spPr>
            <a:xfrm>
              <a:off x="1381328" y="1702340"/>
              <a:ext cx="126459" cy="12645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D3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BDBE7EB-1E85-4CDD-AAB1-98428D3E200D}"/>
                </a:ext>
              </a:extLst>
            </p:cNvPr>
            <p:cNvSpPr/>
            <p:nvPr/>
          </p:nvSpPr>
          <p:spPr>
            <a:xfrm>
              <a:off x="1656945" y="1702340"/>
              <a:ext cx="126459" cy="12645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D3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0D88BA9-D367-4B3A-B26A-2A52B0446E32}"/>
                </a:ext>
              </a:extLst>
            </p:cNvPr>
            <p:cNvSpPr/>
            <p:nvPr/>
          </p:nvSpPr>
          <p:spPr>
            <a:xfrm>
              <a:off x="1932562" y="1702340"/>
              <a:ext cx="126459" cy="12645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D3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C0B8DB0-01B5-4352-AB1C-7F08D55B9A26}"/>
              </a:ext>
            </a:extLst>
          </p:cNvPr>
          <p:cNvGrpSpPr/>
          <p:nvPr/>
        </p:nvGrpSpPr>
        <p:grpSpPr>
          <a:xfrm>
            <a:off x="5674372" y="3302541"/>
            <a:ext cx="677693" cy="126459"/>
            <a:chOff x="1381328" y="1702340"/>
            <a:chExt cx="677693" cy="126459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C4C08C2-2BC4-4274-B3BA-C3752218C5B6}"/>
                </a:ext>
              </a:extLst>
            </p:cNvPr>
            <p:cNvSpPr/>
            <p:nvPr/>
          </p:nvSpPr>
          <p:spPr>
            <a:xfrm>
              <a:off x="1381328" y="1702340"/>
              <a:ext cx="126459" cy="126459"/>
            </a:xfrm>
            <a:prstGeom prst="ellipse">
              <a:avLst/>
            </a:prstGeom>
            <a:solidFill>
              <a:srgbClr val="62D2A2"/>
            </a:solidFill>
            <a:ln>
              <a:solidFill>
                <a:srgbClr val="FFD3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E872776-DBC8-4CCF-AC2F-3B7259ED6B96}"/>
                </a:ext>
              </a:extLst>
            </p:cNvPr>
            <p:cNvSpPr/>
            <p:nvPr/>
          </p:nvSpPr>
          <p:spPr>
            <a:xfrm>
              <a:off x="1656945" y="1702340"/>
              <a:ext cx="126459" cy="126459"/>
            </a:xfrm>
            <a:prstGeom prst="ellipse">
              <a:avLst/>
            </a:prstGeom>
            <a:solidFill>
              <a:srgbClr val="62D2A2"/>
            </a:solidFill>
            <a:ln>
              <a:solidFill>
                <a:srgbClr val="FFD3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42712D6-E237-4B8F-89BF-E3C1A05896E9}"/>
                </a:ext>
              </a:extLst>
            </p:cNvPr>
            <p:cNvSpPr/>
            <p:nvPr/>
          </p:nvSpPr>
          <p:spPr>
            <a:xfrm>
              <a:off x="1932562" y="1702340"/>
              <a:ext cx="126459" cy="126459"/>
            </a:xfrm>
            <a:prstGeom prst="ellipse">
              <a:avLst/>
            </a:prstGeom>
            <a:solidFill>
              <a:srgbClr val="62D2A2"/>
            </a:solidFill>
            <a:ln>
              <a:solidFill>
                <a:srgbClr val="FFD3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850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A20E67-DA44-4B16-9FCA-15603065EF46}"/>
              </a:ext>
            </a:extLst>
          </p:cNvPr>
          <p:cNvGrpSpPr/>
          <p:nvPr/>
        </p:nvGrpSpPr>
        <p:grpSpPr>
          <a:xfrm>
            <a:off x="2200273" y="1743649"/>
            <a:ext cx="500458" cy="709991"/>
            <a:chOff x="4935853" y="2719009"/>
            <a:chExt cx="500458" cy="70999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1431B51-B41E-46BB-A332-4047687078AA}"/>
                </a:ext>
              </a:extLst>
            </p:cNvPr>
            <p:cNvSpPr/>
            <p:nvPr/>
          </p:nvSpPr>
          <p:spPr>
            <a:xfrm>
              <a:off x="5015753" y="3088341"/>
              <a:ext cx="340659" cy="34065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78E3797-A755-40C4-8DEC-225284C6FFAF}"/>
                </a:ext>
              </a:extLst>
            </p:cNvPr>
            <p:cNvSpPr txBox="1"/>
            <p:nvPr/>
          </p:nvSpPr>
          <p:spPr>
            <a:xfrm>
              <a:off x="4935853" y="2719009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m1</a:t>
              </a:r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AFF4A32-152A-4D83-9981-8AF7ECDBE2D6}"/>
              </a:ext>
            </a:extLst>
          </p:cNvPr>
          <p:cNvGrpSpPr/>
          <p:nvPr/>
        </p:nvGrpSpPr>
        <p:grpSpPr>
          <a:xfrm>
            <a:off x="6406402" y="1743648"/>
            <a:ext cx="500458" cy="709992"/>
            <a:chOff x="6970608" y="1824063"/>
            <a:chExt cx="500458" cy="70999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A7AA1A4-B115-4FC4-BF6A-02252B9CB9A2}"/>
                </a:ext>
              </a:extLst>
            </p:cNvPr>
            <p:cNvSpPr/>
            <p:nvPr/>
          </p:nvSpPr>
          <p:spPr>
            <a:xfrm>
              <a:off x="7050507" y="2193395"/>
              <a:ext cx="340660" cy="340660"/>
            </a:xfrm>
            <a:prstGeom prst="ellipse">
              <a:avLst/>
            </a:prstGeom>
            <a:solidFill>
              <a:srgbClr val="62D2A2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3E33812-B06F-41B7-99B1-E40387C507CC}"/>
                </a:ext>
              </a:extLst>
            </p:cNvPr>
            <p:cNvSpPr txBox="1"/>
            <p:nvPr/>
          </p:nvSpPr>
          <p:spPr>
            <a:xfrm>
              <a:off x="6970608" y="1824063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m2</a:t>
              </a:r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837F4C1F-D215-42E1-8597-631C8CB8E81B}"/>
              </a:ext>
            </a:extLst>
          </p:cNvPr>
          <p:cNvSpPr/>
          <p:nvPr/>
        </p:nvSpPr>
        <p:spPr>
          <a:xfrm>
            <a:off x="801949" y="2112981"/>
            <a:ext cx="1438273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xxxxx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C2A8DA-3047-4B00-8050-2705DE4096D1}"/>
              </a:ext>
            </a:extLst>
          </p:cNvPr>
          <p:cNvSpPr/>
          <p:nvPr/>
        </p:nvSpPr>
        <p:spPr>
          <a:xfrm>
            <a:off x="2660782" y="2112981"/>
            <a:ext cx="1438273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ooooo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63E719-651D-4D70-9D43-DECD35CAED54}"/>
              </a:ext>
            </a:extLst>
          </p:cNvPr>
          <p:cNvSpPr/>
          <p:nvPr/>
        </p:nvSpPr>
        <p:spPr>
          <a:xfrm>
            <a:off x="5008078" y="2112980"/>
            <a:ext cx="1438273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-----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7DEF80-7D76-45F4-9A46-0EA27FCCE4CC}"/>
              </a:ext>
            </a:extLst>
          </p:cNvPr>
          <p:cNvSpPr/>
          <p:nvPr/>
        </p:nvSpPr>
        <p:spPr>
          <a:xfrm>
            <a:off x="6866911" y="2112980"/>
            <a:ext cx="1438273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~~~~~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D721D93-FB4D-473B-B44C-32302EE1E0E5}"/>
              </a:ext>
            </a:extLst>
          </p:cNvPr>
          <p:cNvSpPr/>
          <p:nvPr/>
        </p:nvSpPr>
        <p:spPr>
          <a:xfrm>
            <a:off x="801949" y="3522681"/>
            <a:ext cx="1438273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xxxxx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1767B31-29FA-42EB-8D23-4A16203658F6}"/>
              </a:ext>
            </a:extLst>
          </p:cNvPr>
          <p:cNvSpPr/>
          <p:nvPr/>
        </p:nvSpPr>
        <p:spPr>
          <a:xfrm>
            <a:off x="2257876" y="3522680"/>
            <a:ext cx="1438273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ooooo</a:t>
            </a:r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2D5F4CC-08E6-403F-BA99-D680061D0136}"/>
              </a:ext>
            </a:extLst>
          </p:cNvPr>
          <p:cNvGrpSpPr/>
          <p:nvPr/>
        </p:nvGrpSpPr>
        <p:grpSpPr>
          <a:xfrm>
            <a:off x="1779715" y="3160517"/>
            <a:ext cx="500458" cy="709991"/>
            <a:chOff x="4935853" y="2719009"/>
            <a:chExt cx="500458" cy="709991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12C5B9F-D00E-47D1-B220-2585B9623F1E}"/>
                </a:ext>
              </a:extLst>
            </p:cNvPr>
            <p:cNvSpPr/>
            <p:nvPr/>
          </p:nvSpPr>
          <p:spPr>
            <a:xfrm>
              <a:off x="5015753" y="3088341"/>
              <a:ext cx="340659" cy="34065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8FC5927-CD64-4A97-A855-686A8E2C0531}"/>
                </a:ext>
              </a:extLst>
            </p:cNvPr>
            <p:cNvSpPr txBox="1"/>
            <p:nvPr/>
          </p:nvSpPr>
          <p:spPr>
            <a:xfrm>
              <a:off x="4935853" y="2719009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m1</a:t>
              </a:r>
              <a:endParaRPr lang="zh-CN" altLang="en-US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E6A8240C-F208-4432-B18C-5E58C3AB9367}"/>
              </a:ext>
            </a:extLst>
          </p:cNvPr>
          <p:cNvSpPr/>
          <p:nvPr/>
        </p:nvSpPr>
        <p:spPr>
          <a:xfrm>
            <a:off x="4625229" y="3558515"/>
            <a:ext cx="1438273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-----</a:t>
            </a: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D21F012-3EC8-4F91-BE41-ECF034F96DA0}"/>
              </a:ext>
            </a:extLst>
          </p:cNvPr>
          <p:cNvSpPr/>
          <p:nvPr/>
        </p:nvSpPr>
        <p:spPr>
          <a:xfrm>
            <a:off x="6081156" y="3556505"/>
            <a:ext cx="1438273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~~~~~</a:t>
            </a:r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DFCB1F7-C7F5-44C0-AF02-42E8900BA222}"/>
              </a:ext>
            </a:extLst>
          </p:cNvPr>
          <p:cNvGrpSpPr/>
          <p:nvPr/>
        </p:nvGrpSpPr>
        <p:grpSpPr>
          <a:xfrm>
            <a:off x="5595542" y="3148196"/>
            <a:ext cx="500458" cy="748969"/>
            <a:chOff x="6970608" y="1785086"/>
            <a:chExt cx="500458" cy="74896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DAF3707-B35D-413A-9FD5-31ABC122EC81}"/>
                </a:ext>
              </a:extLst>
            </p:cNvPr>
            <p:cNvSpPr/>
            <p:nvPr/>
          </p:nvSpPr>
          <p:spPr>
            <a:xfrm>
              <a:off x="7050507" y="2193395"/>
              <a:ext cx="340660" cy="340660"/>
            </a:xfrm>
            <a:prstGeom prst="ellipse">
              <a:avLst/>
            </a:prstGeom>
            <a:solidFill>
              <a:srgbClr val="62D2A2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D2D5865-97A3-47F3-9A2E-FF791955A540}"/>
                </a:ext>
              </a:extLst>
            </p:cNvPr>
            <p:cNvSpPr txBox="1"/>
            <p:nvPr/>
          </p:nvSpPr>
          <p:spPr>
            <a:xfrm>
              <a:off x="6970608" y="178508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m2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739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A20E67-DA44-4B16-9FCA-15603065EF46}"/>
              </a:ext>
            </a:extLst>
          </p:cNvPr>
          <p:cNvGrpSpPr/>
          <p:nvPr/>
        </p:nvGrpSpPr>
        <p:grpSpPr>
          <a:xfrm>
            <a:off x="2200273" y="1743649"/>
            <a:ext cx="500458" cy="709991"/>
            <a:chOff x="4935853" y="2719009"/>
            <a:chExt cx="500458" cy="70999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1431B51-B41E-46BB-A332-4047687078AA}"/>
                </a:ext>
              </a:extLst>
            </p:cNvPr>
            <p:cNvSpPr/>
            <p:nvPr/>
          </p:nvSpPr>
          <p:spPr>
            <a:xfrm>
              <a:off x="5015753" y="3088341"/>
              <a:ext cx="340659" cy="34065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78E3797-A755-40C4-8DEC-225284C6FFAF}"/>
                </a:ext>
              </a:extLst>
            </p:cNvPr>
            <p:cNvSpPr txBox="1"/>
            <p:nvPr/>
          </p:nvSpPr>
          <p:spPr>
            <a:xfrm>
              <a:off x="4935853" y="2719009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m1</a:t>
              </a:r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AFF4A32-152A-4D83-9981-8AF7ECDBE2D6}"/>
              </a:ext>
            </a:extLst>
          </p:cNvPr>
          <p:cNvGrpSpPr/>
          <p:nvPr/>
        </p:nvGrpSpPr>
        <p:grpSpPr>
          <a:xfrm>
            <a:off x="6406402" y="1704671"/>
            <a:ext cx="500458" cy="748969"/>
            <a:chOff x="6970608" y="1785086"/>
            <a:chExt cx="500458" cy="74896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A7AA1A4-B115-4FC4-BF6A-02252B9CB9A2}"/>
                </a:ext>
              </a:extLst>
            </p:cNvPr>
            <p:cNvSpPr/>
            <p:nvPr/>
          </p:nvSpPr>
          <p:spPr>
            <a:xfrm>
              <a:off x="7050507" y="2193395"/>
              <a:ext cx="340660" cy="340660"/>
            </a:xfrm>
            <a:prstGeom prst="ellipse">
              <a:avLst/>
            </a:prstGeom>
            <a:solidFill>
              <a:srgbClr val="62D2A2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3E33812-B06F-41B7-99B1-E40387C507CC}"/>
                </a:ext>
              </a:extLst>
            </p:cNvPr>
            <p:cNvSpPr txBox="1"/>
            <p:nvPr/>
          </p:nvSpPr>
          <p:spPr>
            <a:xfrm>
              <a:off x="6970608" y="178508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m2</a:t>
              </a:r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837F4C1F-D215-42E1-8597-631C8CB8E81B}"/>
              </a:ext>
            </a:extLst>
          </p:cNvPr>
          <p:cNvSpPr/>
          <p:nvPr/>
        </p:nvSpPr>
        <p:spPr>
          <a:xfrm>
            <a:off x="801949" y="2112981"/>
            <a:ext cx="1438273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xxxxx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C2A8DA-3047-4B00-8050-2705DE4096D1}"/>
              </a:ext>
            </a:extLst>
          </p:cNvPr>
          <p:cNvSpPr/>
          <p:nvPr/>
        </p:nvSpPr>
        <p:spPr>
          <a:xfrm>
            <a:off x="2660782" y="2112981"/>
            <a:ext cx="1438273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ooooo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63E719-651D-4D70-9D43-DECD35CAED54}"/>
              </a:ext>
            </a:extLst>
          </p:cNvPr>
          <p:cNvSpPr/>
          <p:nvPr/>
        </p:nvSpPr>
        <p:spPr>
          <a:xfrm>
            <a:off x="5008078" y="2112980"/>
            <a:ext cx="1438273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-----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7DEF80-7D76-45F4-9A46-0EA27FCCE4CC}"/>
              </a:ext>
            </a:extLst>
          </p:cNvPr>
          <p:cNvSpPr/>
          <p:nvPr/>
        </p:nvSpPr>
        <p:spPr>
          <a:xfrm>
            <a:off x="6866911" y="2112980"/>
            <a:ext cx="1438273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~~~~~</a:t>
            </a:r>
            <a:endParaRPr lang="zh-CN" altLang="en-US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99FE79E1-29B7-4279-B9DD-40B65D123D3D}"/>
              </a:ext>
            </a:extLst>
          </p:cNvPr>
          <p:cNvSpPr/>
          <p:nvPr/>
        </p:nvSpPr>
        <p:spPr>
          <a:xfrm rot="5400000">
            <a:off x="1350755" y="1937415"/>
            <a:ext cx="340659" cy="1438273"/>
          </a:xfrm>
          <a:prstGeom prst="rightBrace">
            <a:avLst>
              <a:gd name="adj1" fmla="val 40087"/>
              <a:gd name="adj2" fmla="val 50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1D5C8A-8A4E-4EEA-8CFF-1A100B88B51F}"/>
              </a:ext>
            </a:extLst>
          </p:cNvPr>
          <p:cNvSpPr txBox="1"/>
          <p:nvPr/>
        </p:nvSpPr>
        <p:spPr>
          <a:xfrm>
            <a:off x="1365432" y="28229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CA38DE23-8E08-4A0C-AD33-25CE67CF70B0}"/>
              </a:ext>
            </a:extLst>
          </p:cNvPr>
          <p:cNvSpPr/>
          <p:nvPr/>
        </p:nvSpPr>
        <p:spPr>
          <a:xfrm rot="5400000">
            <a:off x="3209589" y="1940670"/>
            <a:ext cx="340659" cy="1438273"/>
          </a:xfrm>
          <a:prstGeom prst="rightBrace">
            <a:avLst>
              <a:gd name="adj1" fmla="val 40087"/>
              <a:gd name="adj2" fmla="val 50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F12D4BA-EA96-481A-9982-AC9796FA226E}"/>
              </a:ext>
            </a:extLst>
          </p:cNvPr>
          <p:cNvSpPr txBox="1"/>
          <p:nvPr/>
        </p:nvSpPr>
        <p:spPr>
          <a:xfrm>
            <a:off x="3224266" y="28262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BFF12F19-1CE0-4450-B39B-526847D85036}"/>
              </a:ext>
            </a:extLst>
          </p:cNvPr>
          <p:cNvSpPr/>
          <p:nvPr/>
        </p:nvSpPr>
        <p:spPr>
          <a:xfrm rot="16200000">
            <a:off x="2280172" y="123768"/>
            <a:ext cx="340659" cy="3297107"/>
          </a:xfrm>
          <a:prstGeom prst="rightBrace">
            <a:avLst>
              <a:gd name="adj1" fmla="val 40087"/>
              <a:gd name="adj2" fmla="val 50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0A55C9A-709C-4568-9862-6ACE96187AC7}"/>
              </a:ext>
            </a:extLst>
          </p:cNvPr>
          <p:cNvSpPr txBox="1"/>
          <p:nvPr/>
        </p:nvSpPr>
        <p:spPr>
          <a:xfrm>
            <a:off x="2096077" y="116183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2n+1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4F031C-500D-428E-997A-D8D49DBE2DDC}"/>
              </a:ext>
            </a:extLst>
          </p:cNvPr>
          <p:cNvSpPr txBox="1"/>
          <p:nvPr/>
        </p:nvSpPr>
        <p:spPr>
          <a:xfrm>
            <a:off x="3636083" y="463489"/>
            <a:ext cx="16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A[m1] &lt; B[m2]</a:t>
            </a:r>
            <a:endParaRPr lang="zh-CN" altLang="en-US" b="1"/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24E8B3B4-06AC-460C-A29E-B14A447CA415}"/>
              </a:ext>
            </a:extLst>
          </p:cNvPr>
          <p:cNvSpPr/>
          <p:nvPr/>
        </p:nvSpPr>
        <p:spPr>
          <a:xfrm>
            <a:off x="510540" y="350520"/>
            <a:ext cx="8046720" cy="3147060"/>
          </a:xfrm>
          <a:prstGeom prst="frame">
            <a:avLst>
              <a:gd name="adj1" fmla="val 10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3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A20E67-DA44-4B16-9FCA-15603065EF46}"/>
              </a:ext>
            </a:extLst>
          </p:cNvPr>
          <p:cNvGrpSpPr/>
          <p:nvPr/>
        </p:nvGrpSpPr>
        <p:grpSpPr>
          <a:xfrm>
            <a:off x="2200273" y="1743649"/>
            <a:ext cx="500458" cy="709991"/>
            <a:chOff x="4935853" y="2719009"/>
            <a:chExt cx="500458" cy="70999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1431B51-B41E-46BB-A332-4047687078AA}"/>
                </a:ext>
              </a:extLst>
            </p:cNvPr>
            <p:cNvSpPr/>
            <p:nvPr/>
          </p:nvSpPr>
          <p:spPr>
            <a:xfrm>
              <a:off x="5015753" y="3088341"/>
              <a:ext cx="340659" cy="34065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78E3797-A755-40C4-8DEC-225284C6FFAF}"/>
                </a:ext>
              </a:extLst>
            </p:cNvPr>
            <p:cNvSpPr txBox="1"/>
            <p:nvPr/>
          </p:nvSpPr>
          <p:spPr>
            <a:xfrm>
              <a:off x="4935853" y="2719009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m1</a:t>
              </a:r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AFF4A32-152A-4D83-9981-8AF7ECDBE2D6}"/>
              </a:ext>
            </a:extLst>
          </p:cNvPr>
          <p:cNvGrpSpPr/>
          <p:nvPr/>
        </p:nvGrpSpPr>
        <p:grpSpPr>
          <a:xfrm>
            <a:off x="5635491" y="1704672"/>
            <a:ext cx="500458" cy="748969"/>
            <a:chOff x="6970608" y="1785086"/>
            <a:chExt cx="500458" cy="74896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A7AA1A4-B115-4FC4-BF6A-02252B9CB9A2}"/>
                </a:ext>
              </a:extLst>
            </p:cNvPr>
            <p:cNvSpPr/>
            <p:nvPr/>
          </p:nvSpPr>
          <p:spPr>
            <a:xfrm>
              <a:off x="7050507" y="2193395"/>
              <a:ext cx="340660" cy="340660"/>
            </a:xfrm>
            <a:prstGeom prst="ellipse">
              <a:avLst/>
            </a:prstGeom>
            <a:solidFill>
              <a:srgbClr val="62D2A2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3E33812-B06F-41B7-99B1-E40387C507CC}"/>
                </a:ext>
              </a:extLst>
            </p:cNvPr>
            <p:cNvSpPr txBox="1"/>
            <p:nvPr/>
          </p:nvSpPr>
          <p:spPr>
            <a:xfrm>
              <a:off x="6970608" y="178508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m2</a:t>
              </a:r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837F4C1F-D215-42E1-8597-631C8CB8E81B}"/>
              </a:ext>
            </a:extLst>
          </p:cNvPr>
          <p:cNvSpPr/>
          <p:nvPr/>
        </p:nvSpPr>
        <p:spPr>
          <a:xfrm>
            <a:off x="801949" y="2112981"/>
            <a:ext cx="1438273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xxxxx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C2A8DA-3047-4B00-8050-2705DE4096D1}"/>
              </a:ext>
            </a:extLst>
          </p:cNvPr>
          <p:cNvSpPr/>
          <p:nvPr/>
        </p:nvSpPr>
        <p:spPr>
          <a:xfrm>
            <a:off x="2660782" y="2112981"/>
            <a:ext cx="1438273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ooooo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63E719-651D-4D70-9D43-DECD35CAED54}"/>
              </a:ext>
            </a:extLst>
          </p:cNvPr>
          <p:cNvSpPr/>
          <p:nvPr/>
        </p:nvSpPr>
        <p:spPr>
          <a:xfrm>
            <a:off x="4237167" y="2112981"/>
            <a:ext cx="1438273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-----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7DEF80-7D76-45F4-9A46-0EA27FCCE4CC}"/>
              </a:ext>
            </a:extLst>
          </p:cNvPr>
          <p:cNvSpPr/>
          <p:nvPr/>
        </p:nvSpPr>
        <p:spPr>
          <a:xfrm>
            <a:off x="6096000" y="2112981"/>
            <a:ext cx="1438273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~~~~~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4F031C-500D-428E-997A-D8D49DBE2DDC}"/>
              </a:ext>
            </a:extLst>
          </p:cNvPr>
          <p:cNvSpPr txBox="1"/>
          <p:nvPr/>
        </p:nvSpPr>
        <p:spPr>
          <a:xfrm>
            <a:off x="3345739" y="1081143"/>
            <a:ext cx="16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A[m1] &lt; B[m2]</a:t>
            </a:r>
            <a:endParaRPr lang="zh-CN" altLang="en-US" b="1"/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24E8B3B4-06AC-460C-A29E-B14A447CA415}"/>
              </a:ext>
            </a:extLst>
          </p:cNvPr>
          <p:cNvSpPr/>
          <p:nvPr/>
        </p:nvSpPr>
        <p:spPr>
          <a:xfrm>
            <a:off x="510540" y="838200"/>
            <a:ext cx="7322820" cy="3840480"/>
          </a:xfrm>
          <a:prstGeom prst="frame">
            <a:avLst>
              <a:gd name="adj1" fmla="val 10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6CD85C-DC17-4D8D-BA41-7A86A3BCAEBD}"/>
              </a:ext>
            </a:extLst>
          </p:cNvPr>
          <p:cNvSpPr txBox="1"/>
          <p:nvPr/>
        </p:nvSpPr>
        <p:spPr>
          <a:xfrm>
            <a:off x="2280172" y="1996618"/>
            <a:ext cx="3435217" cy="55070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64E3CE-3CFD-4663-9E9A-0EAEB783CBAA}"/>
              </a:ext>
            </a:extLst>
          </p:cNvPr>
          <p:cNvSpPr txBox="1"/>
          <p:nvPr/>
        </p:nvSpPr>
        <p:spPr>
          <a:xfrm>
            <a:off x="2967976" y="266368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有机会成为中位数的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73E727F-9D19-45C9-9003-8EF5D6DDDFB9}"/>
              </a:ext>
            </a:extLst>
          </p:cNvPr>
          <p:cNvGrpSpPr/>
          <p:nvPr/>
        </p:nvGrpSpPr>
        <p:grpSpPr>
          <a:xfrm>
            <a:off x="2160324" y="3188759"/>
            <a:ext cx="500458" cy="709991"/>
            <a:chOff x="4935853" y="2719009"/>
            <a:chExt cx="500458" cy="709991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57E478B-61E8-4EA8-96A6-752009B541AB}"/>
                </a:ext>
              </a:extLst>
            </p:cNvPr>
            <p:cNvSpPr/>
            <p:nvPr/>
          </p:nvSpPr>
          <p:spPr>
            <a:xfrm>
              <a:off x="5015753" y="3088341"/>
              <a:ext cx="340659" cy="34065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421E951-591F-43B5-B539-2706C23474B6}"/>
                </a:ext>
              </a:extLst>
            </p:cNvPr>
            <p:cNvSpPr txBox="1"/>
            <p:nvPr/>
          </p:nvSpPr>
          <p:spPr>
            <a:xfrm>
              <a:off x="4935853" y="2719009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m1</a:t>
              </a:r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C72C57C-CA7C-417E-A568-8EDE4D72F7CB}"/>
              </a:ext>
            </a:extLst>
          </p:cNvPr>
          <p:cNvGrpSpPr/>
          <p:nvPr/>
        </p:nvGrpSpPr>
        <p:grpSpPr>
          <a:xfrm>
            <a:off x="5595542" y="3149782"/>
            <a:ext cx="500458" cy="748969"/>
            <a:chOff x="6970608" y="1785086"/>
            <a:chExt cx="500458" cy="74896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A1ED42C-B55E-43B3-BEBF-60245056A42B}"/>
                </a:ext>
              </a:extLst>
            </p:cNvPr>
            <p:cNvSpPr/>
            <p:nvPr/>
          </p:nvSpPr>
          <p:spPr>
            <a:xfrm>
              <a:off x="7050507" y="2193395"/>
              <a:ext cx="340660" cy="340660"/>
            </a:xfrm>
            <a:prstGeom prst="ellipse">
              <a:avLst/>
            </a:prstGeom>
            <a:solidFill>
              <a:srgbClr val="62D2A2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EA5FE52-17DF-4D36-BC1B-06879EAA0514}"/>
                </a:ext>
              </a:extLst>
            </p:cNvPr>
            <p:cNvSpPr txBox="1"/>
            <p:nvPr/>
          </p:nvSpPr>
          <p:spPr>
            <a:xfrm>
              <a:off x="6970608" y="178508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m2</a:t>
              </a:r>
              <a:endParaRPr lang="zh-CN" altLang="en-US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AF86526B-0AE0-46C6-BB45-DDA1C285EBA1}"/>
              </a:ext>
            </a:extLst>
          </p:cNvPr>
          <p:cNvSpPr/>
          <p:nvPr/>
        </p:nvSpPr>
        <p:spPr>
          <a:xfrm>
            <a:off x="762000" y="3558091"/>
            <a:ext cx="1438273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xxxxx</a:t>
            </a: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945529B-9155-412E-BA71-158D8C779369}"/>
              </a:ext>
            </a:extLst>
          </p:cNvPr>
          <p:cNvSpPr/>
          <p:nvPr/>
        </p:nvSpPr>
        <p:spPr>
          <a:xfrm>
            <a:off x="2620833" y="3558091"/>
            <a:ext cx="1438273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ooooo</a:t>
            </a:r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4660910-6FD2-4D53-9C81-21FA52E21503}"/>
              </a:ext>
            </a:extLst>
          </p:cNvPr>
          <p:cNvSpPr/>
          <p:nvPr/>
        </p:nvSpPr>
        <p:spPr>
          <a:xfrm>
            <a:off x="4197218" y="3558091"/>
            <a:ext cx="1438273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-----</a:t>
            </a:r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F8AF648-B5E6-4D02-8B5D-C199E1F8C6A8}"/>
              </a:ext>
            </a:extLst>
          </p:cNvPr>
          <p:cNvSpPr/>
          <p:nvPr/>
        </p:nvSpPr>
        <p:spPr>
          <a:xfrm>
            <a:off x="6056051" y="3558091"/>
            <a:ext cx="1438273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~~~~~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CC64656-4BB7-4171-9866-AF4DDB9AB34D}"/>
              </a:ext>
            </a:extLst>
          </p:cNvPr>
          <p:cNvSpPr txBox="1"/>
          <p:nvPr/>
        </p:nvSpPr>
        <p:spPr>
          <a:xfrm>
            <a:off x="2240223" y="3441728"/>
            <a:ext cx="3815827" cy="55070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6C455E9-7120-48D2-B6F1-0DC711AE9B1C}"/>
              </a:ext>
            </a:extLst>
          </p:cNvPr>
          <p:cNvSpPr txBox="1"/>
          <p:nvPr/>
        </p:nvSpPr>
        <p:spPr>
          <a:xfrm>
            <a:off x="3429641" y="41087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保留下来的</a:t>
            </a:r>
          </a:p>
        </p:txBody>
      </p:sp>
    </p:spTree>
    <p:extLst>
      <p:ext uri="{BB962C8B-B14F-4D97-AF65-F5344CB8AC3E}">
        <p14:creationId xmlns:p14="http://schemas.microsoft.com/office/powerpoint/2010/main" val="240674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A20E67-DA44-4B16-9FCA-15603065EF46}"/>
              </a:ext>
            </a:extLst>
          </p:cNvPr>
          <p:cNvGrpSpPr/>
          <p:nvPr/>
        </p:nvGrpSpPr>
        <p:grpSpPr>
          <a:xfrm>
            <a:off x="2200273" y="1743649"/>
            <a:ext cx="500458" cy="709991"/>
            <a:chOff x="4935853" y="2719009"/>
            <a:chExt cx="500458" cy="70999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1431B51-B41E-46BB-A332-4047687078AA}"/>
                </a:ext>
              </a:extLst>
            </p:cNvPr>
            <p:cNvSpPr/>
            <p:nvPr/>
          </p:nvSpPr>
          <p:spPr>
            <a:xfrm>
              <a:off x="5015753" y="3088341"/>
              <a:ext cx="340659" cy="34065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78E3797-A755-40C4-8DEC-225284C6FFAF}"/>
                </a:ext>
              </a:extLst>
            </p:cNvPr>
            <p:cNvSpPr txBox="1"/>
            <p:nvPr/>
          </p:nvSpPr>
          <p:spPr>
            <a:xfrm>
              <a:off x="4935853" y="2719009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m1</a:t>
              </a:r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AFF4A32-152A-4D83-9981-8AF7ECDBE2D6}"/>
              </a:ext>
            </a:extLst>
          </p:cNvPr>
          <p:cNvGrpSpPr/>
          <p:nvPr/>
        </p:nvGrpSpPr>
        <p:grpSpPr>
          <a:xfrm>
            <a:off x="6406402" y="1704671"/>
            <a:ext cx="500458" cy="748969"/>
            <a:chOff x="6970608" y="1785086"/>
            <a:chExt cx="500458" cy="74896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A7AA1A4-B115-4FC4-BF6A-02252B9CB9A2}"/>
                </a:ext>
              </a:extLst>
            </p:cNvPr>
            <p:cNvSpPr/>
            <p:nvPr/>
          </p:nvSpPr>
          <p:spPr>
            <a:xfrm>
              <a:off x="7050507" y="2193395"/>
              <a:ext cx="340660" cy="340660"/>
            </a:xfrm>
            <a:prstGeom prst="ellipse">
              <a:avLst/>
            </a:prstGeom>
            <a:solidFill>
              <a:srgbClr val="62D2A2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3E33812-B06F-41B7-99B1-E40387C507CC}"/>
                </a:ext>
              </a:extLst>
            </p:cNvPr>
            <p:cNvSpPr txBox="1"/>
            <p:nvPr/>
          </p:nvSpPr>
          <p:spPr>
            <a:xfrm>
              <a:off x="6970608" y="178508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m2</a:t>
              </a:r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837F4C1F-D215-42E1-8597-631C8CB8E81B}"/>
              </a:ext>
            </a:extLst>
          </p:cNvPr>
          <p:cNvSpPr/>
          <p:nvPr/>
        </p:nvSpPr>
        <p:spPr>
          <a:xfrm>
            <a:off x="801949" y="2112981"/>
            <a:ext cx="1438273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xxxxx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C2A8DA-3047-4B00-8050-2705DE4096D1}"/>
              </a:ext>
            </a:extLst>
          </p:cNvPr>
          <p:cNvSpPr/>
          <p:nvPr/>
        </p:nvSpPr>
        <p:spPr>
          <a:xfrm>
            <a:off x="2660782" y="2112981"/>
            <a:ext cx="1438273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ooooo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63E719-651D-4D70-9D43-DECD35CAED54}"/>
              </a:ext>
            </a:extLst>
          </p:cNvPr>
          <p:cNvSpPr/>
          <p:nvPr/>
        </p:nvSpPr>
        <p:spPr>
          <a:xfrm>
            <a:off x="5008078" y="2112980"/>
            <a:ext cx="1438273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-----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7DEF80-7D76-45F4-9A46-0EA27FCCE4CC}"/>
              </a:ext>
            </a:extLst>
          </p:cNvPr>
          <p:cNvSpPr/>
          <p:nvPr/>
        </p:nvSpPr>
        <p:spPr>
          <a:xfrm>
            <a:off x="6866911" y="2112980"/>
            <a:ext cx="1438273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~~~~~</a:t>
            </a:r>
            <a:endParaRPr lang="zh-CN" altLang="en-US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99FE79E1-29B7-4279-B9DD-40B65D123D3D}"/>
              </a:ext>
            </a:extLst>
          </p:cNvPr>
          <p:cNvSpPr/>
          <p:nvPr/>
        </p:nvSpPr>
        <p:spPr>
          <a:xfrm rot="5400000">
            <a:off x="1350755" y="1937415"/>
            <a:ext cx="340659" cy="1438273"/>
          </a:xfrm>
          <a:prstGeom prst="rightBrace">
            <a:avLst>
              <a:gd name="adj1" fmla="val 40087"/>
              <a:gd name="adj2" fmla="val 50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1D5C8A-8A4E-4EEA-8CFF-1A100B88B51F}"/>
              </a:ext>
            </a:extLst>
          </p:cNvPr>
          <p:cNvSpPr txBox="1"/>
          <p:nvPr/>
        </p:nvSpPr>
        <p:spPr>
          <a:xfrm>
            <a:off x="1365432" y="28229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CA38DE23-8E08-4A0C-AD33-25CE67CF70B0}"/>
              </a:ext>
            </a:extLst>
          </p:cNvPr>
          <p:cNvSpPr/>
          <p:nvPr/>
        </p:nvSpPr>
        <p:spPr>
          <a:xfrm rot="5400000">
            <a:off x="3209589" y="1940670"/>
            <a:ext cx="340659" cy="1438273"/>
          </a:xfrm>
          <a:prstGeom prst="rightBrace">
            <a:avLst>
              <a:gd name="adj1" fmla="val 40087"/>
              <a:gd name="adj2" fmla="val 50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F12D4BA-EA96-481A-9982-AC9796FA226E}"/>
              </a:ext>
            </a:extLst>
          </p:cNvPr>
          <p:cNvSpPr txBox="1"/>
          <p:nvPr/>
        </p:nvSpPr>
        <p:spPr>
          <a:xfrm>
            <a:off x="3224266" y="28262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BFF12F19-1CE0-4450-B39B-526847D85036}"/>
              </a:ext>
            </a:extLst>
          </p:cNvPr>
          <p:cNvSpPr/>
          <p:nvPr/>
        </p:nvSpPr>
        <p:spPr>
          <a:xfrm rot="16200000">
            <a:off x="2280172" y="123768"/>
            <a:ext cx="340659" cy="3297107"/>
          </a:xfrm>
          <a:prstGeom prst="rightBrace">
            <a:avLst>
              <a:gd name="adj1" fmla="val 40087"/>
              <a:gd name="adj2" fmla="val 50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0A55C9A-709C-4568-9862-6ACE96187AC7}"/>
              </a:ext>
            </a:extLst>
          </p:cNvPr>
          <p:cNvSpPr txBox="1"/>
          <p:nvPr/>
        </p:nvSpPr>
        <p:spPr>
          <a:xfrm>
            <a:off x="2096077" y="116183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2n+1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4F031C-500D-428E-997A-D8D49DBE2DDC}"/>
              </a:ext>
            </a:extLst>
          </p:cNvPr>
          <p:cNvSpPr txBox="1"/>
          <p:nvPr/>
        </p:nvSpPr>
        <p:spPr>
          <a:xfrm>
            <a:off x="3636083" y="463489"/>
            <a:ext cx="16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A[m1] &lt; B[m2]</a:t>
            </a:r>
            <a:endParaRPr lang="zh-CN" altLang="en-US" b="1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AAB5B1D-2824-4866-A686-CD0A62C94DD9}"/>
              </a:ext>
            </a:extLst>
          </p:cNvPr>
          <p:cNvGrpSpPr/>
          <p:nvPr/>
        </p:nvGrpSpPr>
        <p:grpSpPr>
          <a:xfrm>
            <a:off x="3922665" y="3653380"/>
            <a:ext cx="500458" cy="748969"/>
            <a:chOff x="6970608" y="1785086"/>
            <a:chExt cx="500458" cy="748969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31CC220-8D05-4B1B-8EDF-0297A2B98ECD}"/>
                </a:ext>
              </a:extLst>
            </p:cNvPr>
            <p:cNvSpPr/>
            <p:nvPr/>
          </p:nvSpPr>
          <p:spPr>
            <a:xfrm>
              <a:off x="7050507" y="2193395"/>
              <a:ext cx="340660" cy="340660"/>
            </a:xfrm>
            <a:prstGeom prst="ellipse">
              <a:avLst/>
            </a:prstGeom>
            <a:solidFill>
              <a:srgbClr val="62D2A2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181B2C4-3468-47A9-9181-16FC6E0E253B}"/>
                </a:ext>
              </a:extLst>
            </p:cNvPr>
            <p:cNvSpPr txBox="1"/>
            <p:nvPr/>
          </p:nvSpPr>
          <p:spPr>
            <a:xfrm>
              <a:off x="6970608" y="178508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m2</a:t>
              </a:r>
              <a:endParaRPr lang="zh-CN" altLang="en-US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63C800DC-1039-4B0D-AC85-40779A6025A4}"/>
              </a:ext>
            </a:extLst>
          </p:cNvPr>
          <p:cNvSpPr/>
          <p:nvPr/>
        </p:nvSpPr>
        <p:spPr>
          <a:xfrm>
            <a:off x="1981594" y="3712699"/>
            <a:ext cx="1438273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-----</a:t>
            </a:r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278C710-2B9D-4322-845B-4F5716E86D5C}"/>
              </a:ext>
            </a:extLst>
          </p:cNvPr>
          <p:cNvSpPr/>
          <p:nvPr/>
        </p:nvSpPr>
        <p:spPr>
          <a:xfrm>
            <a:off x="1561036" y="4229839"/>
            <a:ext cx="1438273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xxxxx</a:t>
            </a:r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4C89D19-CE18-4A27-9774-F194E60AE4E1}"/>
              </a:ext>
            </a:extLst>
          </p:cNvPr>
          <p:cNvSpPr/>
          <p:nvPr/>
        </p:nvSpPr>
        <p:spPr>
          <a:xfrm>
            <a:off x="3046149" y="4229839"/>
            <a:ext cx="340659" cy="34065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56DE70CA-9A73-42B3-8ECE-077A841EF933}"/>
              </a:ext>
            </a:extLst>
          </p:cNvPr>
          <p:cNvSpPr/>
          <p:nvPr/>
        </p:nvSpPr>
        <p:spPr>
          <a:xfrm>
            <a:off x="1268479" y="3474239"/>
            <a:ext cx="2644140" cy="1371600"/>
          </a:xfrm>
          <a:prstGeom prst="frame">
            <a:avLst>
              <a:gd name="adj1" fmla="val 311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FE837E-565C-43A5-9E2C-1BD1266B1864}"/>
              </a:ext>
            </a:extLst>
          </p:cNvPr>
          <p:cNvSpPr txBox="1"/>
          <p:nvPr/>
        </p:nvSpPr>
        <p:spPr>
          <a:xfrm>
            <a:off x="1152495" y="4899633"/>
            <a:ext cx="287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小于</a:t>
            </a:r>
            <a:r>
              <a:rPr lang="en-US" altLang="zh-CN" b="1"/>
              <a:t>B[m2]</a:t>
            </a:r>
            <a:r>
              <a:rPr lang="zh-CN" altLang="en-US" b="1"/>
              <a:t>：</a:t>
            </a:r>
            <a:r>
              <a:rPr lang="en-US" altLang="zh-CN" b="1"/>
              <a:t>2n + 1</a:t>
            </a:r>
            <a:r>
              <a:rPr lang="zh-CN" altLang="en-US" b="1"/>
              <a:t>个元素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3FF459A-CB67-41CA-B9A4-36E0860E0710}"/>
              </a:ext>
            </a:extLst>
          </p:cNvPr>
          <p:cNvGrpSpPr/>
          <p:nvPr/>
        </p:nvGrpSpPr>
        <p:grpSpPr>
          <a:xfrm>
            <a:off x="6406402" y="3113718"/>
            <a:ext cx="500458" cy="709991"/>
            <a:chOff x="4935853" y="2719009"/>
            <a:chExt cx="500458" cy="709991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72C441E-8319-4D8B-A1D7-7D8E698279BC}"/>
                </a:ext>
              </a:extLst>
            </p:cNvPr>
            <p:cNvSpPr/>
            <p:nvPr/>
          </p:nvSpPr>
          <p:spPr>
            <a:xfrm>
              <a:off x="5015753" y="3088341"/>
              <a:ext cx="340659" cy="34065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9FADBA3-5B4B-4AEF-9908-CDF1986DC7D0}"/>
                </a:ext>
              </a:extLst>
            </p:cNvPr>
            <p:cNvSpPr txBox="1"/>
            <p:nvPr/>
          </p:nvSpPr>
          <p:spPr>
            <a:xfrm>
              <a:off x="4935853" y="2719009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m1</a:t>
              </a:r>
              <a:endParaRPr lang="zh-CN" altLang="en-US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9F0D06EF-F593-41C1-A26F-2978F6EB7B19}"/>
              </a:ext>
            </a:extLst>
          </p:cNvPr>
          <p:cNvSpPr/>
          <p:nvPr/>
        </p:nvSpPr>
        <p:spPr>
          <a:xfrm>
            <a:off x="5017548" y="3312720"/>
            <a:ext cx="1438273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xxxxx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19A416F-3364-4253-802F-779EF3DFB746}"/>
              </a:ext>
            </a:extLst>
          </p:cNvPr>
          <p:cNvSpPr/>
          <p:nvPr/>
        </p:nvSpPr>
        <p:spPr>
          <a:xfrm>
            <a:off x="7285199" y="3284000"/>
            <a:ext cx="1438273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ooooo</a:t>
            </a: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FC0A78E-3FDE-433C-B66F-17E6463435E1}"/>
              </a:ext>
            </a:extLst>
          </p:cNvPr>
          <p:cNvSpPr/>
          <p:nvPr/>
        </p:nvSpPr>
        <p:spPr>
          <a:xfrm>
            <a:off x="5017547" y="3682053"/>
            <a:ext cx="1438273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-----</a:t>
            </a:r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A44338C-B806-4B09-904B-56115DFBD7A7}"/>
              </a:ext>
            </a:extLst>
          </p:cNvPr>
          <p:cNvSpPr/>
          <p:nvPr/>
        </p:nvSpPr>
        <p:spPr>
          <a:xfrm>
            <a:off x="7285200" y="3653379"/>
            <a:ext cx="1438273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~~~~~</a:t>
            </a:r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A99BDB4-BEF1-4681-9005-20B7486384BE}"/>
              </a:ext>
            </a:extLst>
          </p:cNvPr>
          <p:cNvGrpSpPr/>
          <p:nvPr/>
        </p:nvGrpSpPr>
        <p:grpSpPr>
          <a:xfrm>
            <a:off x="6784742" y="3099334"/>
            <a:ext cx="500458" cy="709991"/>
            <a:chOff x="4935853" y="2719009"/>
            <a:chExt cx="500458" cy="709991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A5849AF-CDA8-496B-988E-251234807737}"/>
                </a:ext>
              </a:extLst>
            </p:cNvPr>
            <p:cNvSpPr/>
            <p:nvPr/>
          </p:nvSpPr>
          <p:spPr>
            <a:xfrm>
              <a:off x="5015753" y="3088341"/>
              <a:ext cx="340659" cy="340659"/>
            </a:xfrm>
            <a:prstGeom prst="ellipse">
              <a:avLst/>
            </a:prstGeom>
            <a:solidFill>
              <a:srgbClr val="62D2A2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A95B396-F9F9-4FA2-BA02-77428DD379D1}"/>
                </a:ext>
              </a:extLst>
            </p:cNvPr>
            <p:cNvSpPr txBox="1"/>
            <p:nvPr/>
          </p:nvSpPr>
          <p:spPr>
            <a:xfrm>
              <a:off x="4935853" y="2719009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m2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144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AAB5B1D-2824-4866-A686-CD0A62C94DD9}"/>
              </a:ext>
            </a:extLst>
          </p:cNvPr>
          <p:cNvGrpSpPr/>
          <p:nvPr/>
        </p:nvGrpSpPr>
        <p:grpSpPr>
          <a:xfrm>
            <a:off x="4524645" y="1944893"/>
            <a:ext cx="500458" cy="693871"/>
            <a:chOff x="6970608" y="1840184"/>
            <a:chExt cx="500458" cy="693871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31CC220-8D05-4B1B-8EDF-0297A2B98ECD}"/>
                </a:ext>
              </a:extLst>
            </p:cNvPr>
            <p:cNvSpPr/>
            <p:nvPr/>
          </p:nvSpPr>
          <p:spPr>
            <a:xfrm>
              <a:off x="7050507" y="2193395"/>
              <a:ext cx="340660" cy="34066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50800" sx="88000" sy="88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181B2C4-3468-47A9-9181-16FC6E0E253B}"/>
                </a:ext>
              </a:extLst>
            </p:cNvPr>
            <p:cNvSpPr txBox="1"/>
            <p:nvPr/>
          </p:nvSpPr>
          <p:spPr>
            <a:xfrm>
              <a:off x="6970608" y="1840184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m1</a:t>
              </a:r>
              <a:endParaRPr lang="zh-CN" altLang="en-US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63C800DC-1039-4B0D-AC85-40779A6025A4}"/>
              </a:ext>
            </a:extLst>
          </p:cNvPr>
          <p:cNvSpPr/>
          <p:nvPr/>
        </p:nvSpPr>
        <p:spPr>
          <a:xfrm>
            <a:off x="1787591" y="2876783"/>
            <a:ext cx="1438273" cy="340659"/>
          </a:xfrm>
          <a:prstGeom prst="rect">
            <a:avLst/>
          </a:prstGeom>
          <a:solidFill>
            <a:srgbClr val="C3BEF0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-----</a:t>
            </a:r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278C710-2B9D-4322-845B-4F5716E86D5C}"/>
              </a:ext>
            </a:extLst>
          </p:cNvPr>
          <p:cNvSpPr/>
          <p:nvPr/>
        </p:nvSpPr>
        <p:spPr>
          <a:xfrm>
            <a:off x="1787592" y="1037089"/>
            <a:ext cx="1438273" cy="340659"/>
          </a:xfrm>
          <a:prstGeom prst="rect">
            <a:avLst/>
          </a:prstGeom>
          <a:solidFill>
            <a:srgbClr val="F73859"/>
          </a:solidFill>
          <a:ln>
            <a:noFill/>
          </a:ln>
          <a:effectLst>
            <a:outerShdw blurRad="50800" dist="50800" sx="88000" sy="88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xxxxx</a:t>
            </a:r>
            <a:endParaRPr lang="zh-CN" altLang="en-US"/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56DE70CA-9A73-42B3-8ECE-077A841EF933}"/>
              </a:ext>
            </a:extLst>
          </p:cNvPr>
          <p:cNvSpPr/>
          <p:nvPr/>
        </p:nvSpPr>
        <p:spPr>
          <a:xfrm>
            <a:off x="1184659" y="660479"/>
            <a:ext cx="2644140" cy="1221180"/>
          </a:xfrm>
          <a:prstGeom prst="frame">
            <a:avLst>
              <a:gd name="adj1" fmla="val 311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FE837E-565C-43A5-9E2C-1BD1266B1864}"/>
              </a:ext>
            </a:extLst>
          </p:cNvPr>
          <p:cNvSpPr txBox="1"/>
          <p:nvPr/>
        </p:nvSpPr>
        <p:spPr>
          <a:xfrm>
            <a:off x="1102337" y="1922497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一定小于</a:t>
            </a:r>
            <a:r>
              <a:rPr lang="en-US" altLang="zh-CN" b="1"/>
              <a:t>A[m2]</a:t>
            </a:r>
            <a:r>
              <a:rPr lang="zh-CN" altLang="en-US" b="1"/>
              <a:t>：</a:t>
            </a:r>
            <a:r>
              <a:rPr lang="en-US" altLang="zh-CN" b="1"/>
              <a:t>n</a:t>
            </a:r>
            <a:r>
              <a:rPr lang="zh-CN" altLang="en-US" b="1"/>
              <a:t>个元素</a:t>
            </a:r>
          </a:p>
        </p:txBody>
      </p:sp>
      <p:sp>
        <p:nvSpPr>
          <p:cNvPr id="45" name="图文框 44">
            <a:extLst>
              <a:ext uri="{FF2B5EF4-FFF2-40B4-BE49-F238E27FC236}">
                <a16:creationId xmlns:a16="http://schemas.microsoft.com/office/drawing/2014/main" id="{CF75D122-FA0C-4CC9-BE06-95AF9A5DC5A8}"/>
              </a:ext>
            </a:extLst>
          </p:cNvPr>
          <p:cNvSpPr/>
          <p:nvPr/>
        </p:nvSpPr>
        <p:spPr>
          <a:xfrm>
            <a:off x="1102337" y="2436522"/>
            <a:ext cx="2644140" cy="1221180"/>
          </a:xfrm>
          <a:prstGeom prst="frame">
            <a:avLst>
              <a:gd name="adj1" fmla="val 311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3768A5A-FAA0-4EDB-BCDA-4CD99D3759EF}"/>
              </a:ext>
            </a:extLst>
          </p:cNvPr>
          <p:cNvSpPr txBox="1"/>
          <p:nvPr/>
        </p:nvSpPr>
        <p:spPr>
          <a:xfrm>
            <a:off x="1020017" y="3802395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可能小于</a:t>
            </a:r>
            <a:r>
              <a:rPr lang="en-US" altLang="zh-CN" b="1"/>
              <a:t>A[m2]</a:t>
            </a:r>
            <a:r>
              <a:rPr lang="zh-CN" altLang="en-US" b="1"/>
              <a:t>：</a:t>
            </a:r>
            <a:r>
              <a:rPr lang="en-US" altLang="zh-CN" b="1"/>
              <a:t>n</a:t>
            </a:r>
            <a:r>
              <a:rPr lang="zh-CN" altLang="en-US" b="1"/>
              <a:t>个元素</a:t>
            </a:r>
          </a:p>
        </p:txBody>
      </p:sp>
      <p:sp>
        <p:nvSpPr>
          <p:cNvPr id="53" name="图文框 52">
            <a:extLst>
              <a:ext uri="{FF2B5EF4-FFF2-40B4-BE49-F238E27FC236}">
                <a16:creationId xmlns:a16="http://schemas.microsoft.com/office/drawing/2014/main" id="{D8A9E4A7-F761-4B9C-A41B-E6DE61D3E2E3}"/>
              </a:ext>
            </a:extLst>
          </p:cNvPr>
          <p:cNvSpPr/>
          <p:nvPr/>
        </p:nvSpPr>
        <p:spPr>
          <a:xfrm>
            <a:off x="816864" y="350520"/>
            <a:ext cx="4389120" cy="3977640"/>
          </a:xfrm>
          <a:prstGeom prst="frame">
            <a:avLst>
              <a:gd name="adj1" fmla="val 10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92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249</Words>
  <Application>Microsoft Office PowerPoint</Application>
  <PresentationFormat>宽屏</PresentationFormat>
  <Paragraphs>134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涵</dc:creator>
  <cp:lastModifiedBy>张 涵</cp:lastModifiedBy>
  <cp:revision>20</cp:revision>
  <dcterms:created xsi:type="dcterms:W3CDTF">2021-07-27T05:45:50Z</dcterms:created>
  <dcterms:modified xsi:type="dcterms:W3CDTF">2021-07-28T01:26:09Z</dcterms:modified>
</cp:coreProperties>
</file>