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57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1E9"/>
    <a:srgbClr val="FEF4A9"/>
    <a:srgbClr val="FD7013"/>
    <a:srgbClr val="7A57D1"/>
    <a:srgbClr val="A696C8"/>
    <a:srgbClr val="348498"/>
    <a:srgbClr val="5B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9408E-8FF7-4E2C-B3B7-7EF478CC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2A9E3-8BE8-4D5E-875E-19608C218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DCEFB-E84A-4106-9844-7D882DA8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5C1D1-A8E3-42F9-BC15-D2140B90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867EC-E1F2-463C-8205-699D2C76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D4F9F-E6E3-45CD-8670-CDF1DE8D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857B8-D314-4197-9484-BC83D419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5E5BC-3525-4864-82D8-33CA8FAA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EB5656-D03C-4EC1-ACFD-076FA070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B9F2C-B48F-457C-8808-425E452F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6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3F8095-D2FD-4C36-BBFB-F3047084A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C7761-88CF-4693-8BD6-0B5251E5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9A219-0911-4DDD-85AD-CE4B0E48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32469-08BC-4713-A13F-0A368F50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D6582-322D-4837-98AA-5BF6459C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D28D5-F801-418E-9690-63EED511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636F2-5AF9-484A-9850-B4D5C86C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F87B0-B484-4871-96DC-F2CE6BA6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EEF4D-139B-4519-AAF5-B9623541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043EF-15D5-46B6-91AA-70F5FBA7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1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7B12C-8D43-45ED-81FB-A3F5F8B9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025E3D-ABB9-46A2-9D5A-B70DE1D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CD160-9056-4499-9945-2E397439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6C73D-FC61-48DB-9843-BB3A86E2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0826C-4F4F-481B-9667-3AD7CD73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4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E566C-1251-4AD3-A807-B7C4DDB8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06470-A301-428B-93B4-87A3231D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962BF-07FB-4E56-9A5A-AB6611D3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A476E-AB91-49BE-9AC1-D5742BED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98E7E-8547-4D0E-8860-D2FBCAD7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1DF7E-B68A-4DA2-81DB-4235960B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8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22F68-264F-4FC3-8926-410B1A4A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2279F-9CB1-4A80-B7B5-E2EFA409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519CA-47C3-41FA-9573-DF142580B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134DC-568B-42DD-9076-27160B710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C5ED83-5B6E-4A91-85BE-AE9FFCDE7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7C4A3-53E1-4E92-8BCD-CCBCF75E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F0CCF4-6379-4592-82F5-074EDEFB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EE4788-2B89-4772-BE5F-2121BE5F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9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DAB9B-5771-45AE-9259-EF85CE79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45DBFC-6733-44E0-A132-C71CE9A8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FDD1AA-3E98-42D7-B1AC-DDF2E78D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A7570-BAB1-4FB3-90EA-75DCA171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0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BA4EFC-FEE8-402A-AB6D-3DF12F9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ABF2E0-424C-4734-91FE-8A501A42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E31D65-1D85-4793-8310-487AF401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3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8E2F-D021-472D-87CC-CF3FAE36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5D810-AED7-4C07-AF71-B4727E4D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54F32-8988-4693-B1A5-EB9EA0BD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365B5-E450-4B52-BA29-324F5BB0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56377-9683-411A-966F-E640D6D3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9F1020-8254-40EA-97FE-3ABE4F4B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4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2AA4-7BE5-4515-A886-4E49DA52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CB02C8-9D13-4002-B5E3-76DF9DB85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4D7ED-6450-4018-897A-A946B187E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8C84C-B6E7-471E-924B-A7B5E276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46DEE-F41B-4984-A7D8-E71A7276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B3ACA-0C6A-4DAA-B7EB-0B37FF02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C328EC-342D-46FC-8E8B-382AE038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D0F33-BF69-4EC9-9C4A-110E82B6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ECC9F-98E9-4216-823C-4647B274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665A-6955-4F34-88B7-D925CBB523EE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F0536-BFDA-4E2D-A092-3C933439B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63BB9-7557-43EA-B7E5-CACA53CE6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4DBF-9949-48B0-8224-DC4FD8BF6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32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BD1D7"/>
            </a:gs>
            <a:gs pos="100000">
              <a:srgbClr val="34849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EED1FE-9BF4-43DD-9492-2937B05A0688}"/>
              </a:ext>
            </a:extLst>
          </p:cNvPr>
          <p:cNvGrpSpPr/>
          <p:nvPr/>
        </p:nvGrpSpPr>
        <p:grpSpPr>
          <a:xfrm>
            <a:off x="4462461" y="252410"/>
            <a:ext cx="6315075" cy="1766889"/>
            <a:chOff x="2938462" y="2862261"/>
            <a:chExt cx="6315075" cy="176688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2261917-D391-4FB5-A8EB-9C5C435556FD}"/>
                </a:ext>
              </a:extLst>
            </p:cNvPr>
            <p:cNvGrpSpPr/>
            <p:nvPr/>
          </p:nvGrpSpPr>
          <p:grpSpPr>
            <a:xfrm>
              <a:off x="2938462" y="2862261"/>
              <a:ext cx="6315075" cy="1133477"/>
              <a:chOff x="2419350" y="2862260"/>
              <a:chExt cx="6315075" cy="113347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AE557CA7-FBBD-4285-B9E0-8ED0E2F66732}"/>
                  </a:ext>
                </a:extLst>
              </p:cNvPr>
              <p:cNvSpPr/>
              <p:nvPr/>
            </p:nvSpPr>
            <p:spPr>
              <a:xfrm>
                <a:off x="2419350" y="2862262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H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E5B6A82-1B9B-4826-8629-1359DDA311DD}"/>
                  </a:ext>
                </a:extLst>
              </p:cNvPr>
              <p:cNvSpPr/>
              <p:nvPr/>
            </p:nvSpPr>
            <p:spPr>
              <a:xfrm>
                <a:off x="37147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e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0AC83E3-CB5B-4D20-80B2-FD34BFF13612}"/>
                  </a:ext>
                </a:extLst>
              </p:cNvPr>
              <p:cNvSpPr/>
              <p:nvPr/>
            </p:nvSpPr>
            <p:spPr>
              <a:xfrm>
                <a:off x="50101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l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DBCB5363-02A9-43DD-9435-33BA929C7A08}"/>
                  </a:ext>
                </a:extLst>
              </p:cNvPr>
              <p:cNvSpPr/>
              <p:nvPr/>
            </p:nvSpPr>
            <p:spPr>
              <a:xfrm>
                <a:off x="63055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l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5E234A85-397C-4FC2-81E4-2142C35347BA}"/>
                  </a:ext>
                </a:extLst>
              </p:cNvPr>
              <p:cNvSpPr/>
              <p:nvPr/>
            </p:nvSpPr>
            <p:spPr>
              <a:xfrm>
                <a:off x="7600950" y="2862260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o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6D431AD-9BE2-4A4E-91D4-9EC769020E22}"/>
                </a:ext>
              </a:extLst>
            </p:cNvPr>
            <p:cNvSpPr/>
            <p:nvPr/>
          </p:nvSpPr>
          <p:spPr>
            <a:xfrm>
              <a:off x="29384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2765D07-DC38-4097-A9FA-6E8237B65BFE}"/>
                </a:ext>
              </a:extLst>
            </p:cNvPr>
            <p:cNvSpPr/>
            <p:nvPr/>
          </p:nvSpPr>
          <p:spPr>
            <a:xfrm>
              <a:off x="4233861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79147DD-FDF8-46C6-9861-34241120C3F5}"/>
                </a:ext>
              </a:extLst>
            </p:cNvPr>
            <p:cNvSpPr/>
            <p:nvPr/>
          </p:nvSpPr>
          <p:spPr>
            <a:xfrm>
              <a:off x="55292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5BA7C6-5BA0-4EA3-9E63-30D1A48D1602}"/>
                </a:ext>
              </a:extLst>
            </p:cNvPr>
            <p:cNvSpPr/>
            <p:nvPr/>
          </p:nvSpPr>
          <p:spPr>
            <a:xfrm>
              <a:off x="68246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E4C96AB-A3EA-4F23-943C-5AEE79422981}"/>
                </a:ext>
              </a:extLst>
            </p:cNvPr>
            <p:cNvSpPr/>
            <p:nvPr/>
          </p:nvSpPr>
          <p:spPr>
            <a:xfrm>
              <a:off x="81200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8DE58E-093A-477D-A9E8-BD18365AA3A6}"/>
              </a:ext>
            </a:extLst>
          </p:cNvPr>
          <p:cNvGrpSpPr/>
          <p:nvPr/>
        </p:nvGrpSpPr>
        <p:grpSpPr>
          <a:xfrm>
            <a:off x="4462461" y="2545555"/>
            <a:ext cx="5019675" cy="1766888"/>
            <a:chOff x="2938462" y="2862262"/>
            <a:chExt cx="5019675" cy="1766888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08F28A6-6819-4877-AC6E-E1C3EFF83C2C}"/>
                </a:ext>
              </a:extLst>
            </p:cNvPr>
            <p:cNvGrpSpPr/>
            <p:nvPr/>
          </p:nvGrpSpPr>
          <p:grpSpPr>
            <a:xfrm>
              <a:off x="2938462" y="2862262"/>
              <a:ext cx="5019675" cy="1133476"/>
              <a:chOff x="2419350" y="2862261"/>
              <a:chExt cx="5019675" cy="1133476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9C44D22F-C3F5-4613-9E73-83BD0D421FA5}"/>
                  </a:ext>
                </a:extLst>
              </p:cNvPr>
              <p:cNvSpPr/>
              <p:nvPr/>
            </p:nvSpPr>
            <p:spPr>
              <a:xfrm>
                <a:off x="2419350" y="2862262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50C1E9"/>
                    </a:solidFill>
                    <a:latin typeface="Arial Black" panose="020B0A04020102020204" pitchFamily="34" charset="0"/>
                  </a:rPr>
                  <a:t>hello</a:t>
                </a:r>
                <a:endPara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E205A0FE-0950-4EEE-827B-B93056E0D936}"/>
                  </a:ext>
                </a:extLst>
              </p:cNvPr>
              <p:cNvSpPr/>
              <p:nvPr/>
            </p:nvSpPr>
            <p:spPr>
              <a:xfrm>
                <a:off x="37147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50C1E9"/>
                    </a:solidFill>
                    <a:latin typeface="Arial Black" panose="020B0A04020102020204" pitchFamily="34" charset="0"/>
                  </a:rPr>
                  <a:t>what</a:t>
                </a:r>
                <a:endPara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4312D7C2-7D09-49C1-9E70-8AF335B6F1C0}"/>
                  </a:ext>
                </a:extLst>
              </p:cNvPr>
              <p:cNvSpPr/>
              <p:nvPr/>
            </p:nvSpPr>
            <p:spPr>
              <a:xfrm>
                <a:off x="50101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50C1E9"/>
                    </a:solidFill>
                    <a:latin typeface="Arial Black" panose="020B0A04020102020204" pitchFamily="34" charset="0"/>
                  </a:rPr>
                  <a:t>one</a:t>
                </a:r>
                <a:endPara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1366E0FD-823F-40AC-B306-F991FB9B519B}"/>
                  </a:ext>
                </a:extLst>
              </p:cNvPr>
              <p:cNvSpPr/>
              <p:nvPr/>
            </p:nvSpPr>
            <p:spPr>
              <a:xfrm>
                <a:off x="63055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50C1E9"/>
                    </a:solidFill>
                    <a:latin typeface="Arial Black" panose="020B0A04020102020204" pitchFamily="34" charset="0"/>
                  </a:rPr>
                  <a:t>test</a:t>
                </a:r>
                <a:endPara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D29C3BB-D705-4A8F-A876-0D2FA995B320}"/>
                </a:ext>
              </a:extLst>
            </p:cNvPr>
            <p:cNvSpPr/>
            <p:nvPr/>
          </p:nvSpPr>
          <p:spPr>
            <a:xfrm>
              <a:off x="29384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E3F101-901A-468C-AF17-68CC8FFCAD9A}"/>
                </a:ext>
              </a:extLst>
            </p:cNvPr>
            <p:cNvSpPr/>
            <p:nvPr/>
          </p:nvSpPr>
          <p:spPr>
            <a:xfrm>
              <a:off x="4233861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13830B9-E74B-4478-810E-6F2A7866AAEF}"/>
                </a:ext>
              </a:extLst>
            </p:cNvPr>
            <p:cNvSpPr/>
            <p:nvPr/>
          </p:nvSpPr>
          <p:spPr>
            <a:xfrm>
              <a:off x="55292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99F068E-E831-468D-8731-06E8E5A52C9C}"/>
                </a:ext>
              </a:extLst>
            </p:cNvPr>
            <p:cNvSpPr/>
            <p:nvPr/>
          </p:nvSpPr>
          <p:spPr>
            <a:xfrm>
              <a:off x="68246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56490C3-17D0-44A4-950B-BB8ABAB4A964}"/>
              </a:ext>
            </a:extLst>
          </p:cNvPr>
          <p:cNvGrpSpPr/>
          <p:nvPr/>
        </p:nvGrpSpPr>
        <p:grpSpPr>
          <a:xfrm>
            <a:off x="4462461" y="4838700"/>
            <a:ext cx="3724275" cy="1766888"/>
            <a:chOff x="2938462" y="2862262"/>
            <a:chExt cx="3724275" cy="17668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B47EE93-3D64-454F-B7E1-A02E8F5DB46A}"/>
                </a:ext>
              </a:extLst>
            </p:cNvPr>
            <p:cNvGrpSpPr/>
            <p:nvPr/>
          </p:nvGrpSpPr>
          <p:grpSpPr>
            <a:xfrm>
              <a:off x="2938462" y="2862262"/>
              <a:ext cx="3724275" cy="1133476"/>
              <a:chOff x="2419350" y="2862261"/>
              <a:chExt cx="3724275" cy="1133476"/>
            </a:xfrm>
          </p:grpSpPr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D3524151-32D6-4D85-AA1D-51D46E4912AF}"/>
                  </a:ext>
                </a:extLst>
              </p:cNvPr>
              <p:cNvSpPr/>
              <p:nvPr/>
            </p:nvSpPr>
            <p:spPr>
              <a:xfrm>
                <a:off x="2419350" y="2862262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D7013"/>
                    </a:solidFill>
                    <a:latin typeface="Arial Black" panose="020B0A04020102020204" pitchFamily="34" charset="0"/>
                  </a:rPr>
                  <a:t>oh</a:t>
                </a:r>
                <a:endParaRPr lang="zh-CN" altLang="en-US" sz="2400" b="1">
                  <a:solidFill>
                    <a:srgbClr val="FD7013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372FDF1E-9E07-4BF7-82E4-3896C6808912}"/>
                  </a:ext>
                </a:extLst>
              </p:cNvPr>
              <p:cNvSpPr/>
              <p:nvPr/>
            </p:nvSpPr>
            <p:spPr>
              <a:xfrm>
                <a:off x="37147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D7013"/>
                    </a:solidFill>
                    <a:latin typeface="Arial Black" panose="020B0A04020102020204" pitchFamily="34" charset="0"/>
                  </a:rPr>
                  <a:t>my</a:t>
                </a:r>
                <a:endParaRPr lang="zh-CN" altLang="en-US" sz="2400" b="1">
                  <a:solidFill>
                    <a:srgbClr val="FD7013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4744D7A3-DB0A-4D58-AEFA-32CC15D0BC3A}"/>
                  </a:ext>
                </a:extLst>
              </p:cNvPr>
              <p:cNvSpPr/>
              <p:nvPr/>
            </p:nvSpPr>
            <p:spPr>
              <a:xfrm>
                <a:off x="50101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rgbClr val="FD7013"/>
                    </a:solidFill>
                    <a:latin typeface="Arial Black" panose="020B0A04020102020204" pitchFamily="34" charset="0"/>
                  </a:rPr>
                  <a:t>god</a:t>
                </a:r>
                <a:endParaRPr lang="zh-CN" altLang="en-US" sz="2400" b="1">
                  <a:solidFill>
                    <a:srgbClr val="FD7013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E32578C-4496-4ABC-BE72-0D662F29053C}"/>
                </a:ext>
              </a:extLst>
            </p:cNvPr>
            <p:cNvSpPr/>
            <p:nvPr/>
          </p:nvSpPr>
          <p:spPr>
            <a:xfrm>
              <a:off x="29384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2D53C5-1BCE-4D80-9380-8A70CF17E3AA}"/>
                </a:ext>
              </a:extLst>
            </p:cNvPr>
            <p:cNvSpPr/>
            <p:nvPr/>
          </p:nvSpPr>
          <p:spPr>
            <a:xfrm>
              <a:off x="4233861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B7715C7-734D-44E0-B839-D997377C7F88}"/>
                </a:ext>
              </a:extLst>
            </p:cNvPr>
            <p:cNvSpPr/>
            <p:nvPr/>
          </p:nvSpPr>
          <p:spPr>
            <a:xfrm>
              <a:off x="55292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A2CB3620-1650-47F7-8C20-5C2A7FEDEAEA}"/>
              </a:ext>
            </a:extLst>
          </p:cNvPr>
          <p:cNvSpPr txBox="1"/>
          <p:nvPr/>
        </p:nvSpPr>
        <p:spPr>
          <a:xfrm>
            <a:off x="878171" y="465204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rgbClr val="FEF4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str1</a:t>
            </a:r>
            <a:endParaRPr lang="zh-CN" altLang="en-US" sz="4000" b="1">
              <a:solidFill>
                <a:srgbClr val="FEF4A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D87C79-D0DA-449F-9E61-22C5323FD2B0}"/>
              </a:ext>
            </a:extLst>
          </p:cNvPr>
          <p:cNvSpPr txBox="1"/>
          <p:nvPr/>
        </p:nvSpPr>
        <p:spPr>
          <a:xfrm>
            <a:off x="878171" y="2758349"/>
            <a:ext cx="140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rgbClr val="50C1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list1</a:t>
            </a:r>
            <a:endParaRPr lang="zh-CN" altLang="en-US" sz="4000" b="1">
              <a:solidFill>
                <a:srgbClr val="50C1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6F3400-4EEC-4E84-B6B7-C2A03C4D9C29}"/>
              </a:ext>
            </a:extLst>
          </p:cNvPr>
          <p:cNvSpPr txBox="1"/>
          <p:nvPr/>
        </p:nvSpPr>
        <p:spPr>
          <a:xfrm>
            <a:off x="878171" y="5051494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rgbClr val="FD701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tuple1</a:t>
            </a:r>
            <a:endParaRPr lang="zh-CN" altLang="en-US" sz="4000" b="1">
              <a:solidFill>
                <a:srgbClr val="FD701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7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5139157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B5578-260F-4240-B0C5-F0803120C4B5}"/>
              </a:ext>
            </a:extLst>
          </p:cNvPr>
          <p:cNvSpPr txBox="1"/>
          <p:nvPr/>
        </p:nvSpPr>
        <p:spPr>
          <a:xfrm>
            <a:off x="5490704" y="185057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414870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AC9A484B-8582-4639-9EE7-E1129F75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4" y="114300"/>
            <a:ext cx="3603989" cy="360398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E76069F-DB56-4798-AAC7-AF3021296727}"/>
              </a:ext>
            </a:extLst>
          </p:cNvPr>
          <p:cNvGrpSpPr/>
          <p:nvPr/>
        </p:nvGrpSpPr>
        <p:grpSpPr>
          <a:xfrm>
            <a:off x="1028702" y="3605210"/>
            <a:ext cx="4352924" cy="1217901"/>
            <a:chOff x="2938462" y="2862261"/>
            <a:chExt cx="6315075" cy="176688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DB57259-B03E-4E5B-BB1B-1E32FBE2C11C}"/>
                </a:ext>
              </a:extLst>
            </p:cNvPr>
            <p:cNvGrpSpPr/>
            <p:nvPr/>
          </p:nvGrpSpPr>
          <p:grpSpPr>
            <a:xfrm>
              <a:off x="2938462" y="2862261"/>
              <a:ext cx="6315075" cy="1133477"/>
              <a:chOff x="2419350" y="2862260"/>
              <a:chExt cx="6315075" cy="1133477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A1802C78-74CD-4729-B43B-F4F2013BDD96}"/>
                  </a:ext>
                </a:extLst>
              </p:cNvPr>
              <p:cNvSpPr/>
              <p:nvPr/>
            </p:nvSpPr>
            <p:spPr>
              <a:xfrm>
                <a:off x="2419350" y="2862262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H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6FE8C2D2-A06D-4E4A-997F-39BE89CEB6E9}"/>
                  </a:ext>
                </a:extLst>
              </p:cNvPr>
              <p:cNvSpPr/>
              <p:nvPr/>
            </p:nvSpPr>
            <p:spPr>
              <a:xfrm>
                <a:off x="37147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e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C98695E3-A3D6-4450-A620-D86C9FC6DEA6}"/>
                  </a:ext>
                </a:extLst>
              </p:cNvPr>
              <p:cNvSpPr/>
              <p:nvPr/>
            </p:nvSpPr>
            <p:spPr>
              <a:xfrm>
                <a:off x="50101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l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87C94BC-AC6D-45F3-9547-814F37397ACC}"/>
                  </a:ext>
                </a:extLst>
              </p:cNvPr>
              <p:cNvSpPr/>
              <p:nvPr/>
            </p:nvSpPr>
            <p:spPr>
              <a:xfrm>
                <a:off x="6305550" y="2862261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l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153E1F7A-DF1C-4D91-87FF-4D64F19077CE}"/>
                  </a:ext>
                </a:extLst>
              </p:cNvPr>
              <p:cNvSpPr/>
              <p:nvPr/>
            </p:nvSpPr>
            <p:spPr>
              <a:xfrm>
                <a:off x="7600950" y="2862260"/>
                <a:ext cx="1133475" cy="1133475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000" b="1">
                    <a:solidFill>
                      <a:srgbClr val="FEF4A9"/>
                    </a:solidFill>
                    <a:latin typeface="Arial Black" panose="020B0A04020102020204" pitchFamily="34" charset="0"/>
                  </a:rPr>
                  <a:t>o</a:t>
                </a:r>
                <a:endParaRPr lang="zh-CN" altLang="en-US" sz="4000" b="1">
                  <a:solidFill>
                    <a:srgbClr val="FEF4A9"/>
                  </a:solidFill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D441F1A-4C72-4F59-901A-9FA496CCA9EF}"/>
                </a:ext>
              </a:extLst>
            </p:cNvPr>
            <p:cNvSpPr/>
            <p:nvPr/>
          </p:nvSpPr>
          <p:spPr>
            <a:xfrm>
              <a:off x="29384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AC98268-476B-4A90-B87A-3DCEB33CA63C}"/>
                </a:ext>
              </a:extLst>
            </p:cNvPr>
            <p:cNvSpPr/>
            <p:nvPr/>
          </p:nvSpPr>
          <p:spPr>
            <a:xfrm>
              <a:off x="4233861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C07A803-F2EB-4977-9DF1-721C47A4670D}"/>
                </a:ext>
              </a:extLst>
            </p:cNvPr>
            <p:cNvSpPr/>
            <p:nvPr/>
          </p:nvSpPr>
          <p:spPr>
            <a:xfrm>
              <a:off x="5529262" y="4219575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F4D0839-9678-4346-A278-BC51F76E9313}"/>
                </a:ext>
              </a:extLst>
            </p:cNvPr>
            <p:cNvSpPr/>
            <p:nvPr/>
          </p:nvSpPr>
          <p:spPr>
            <a:xfrm>
              <a:off x="68246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ADBE1A-09D7-4470-ACDA-82973D98B7BE}"/>
                </a:ext>
              </a:extLst>
            </p:cNvPr>
            <p:cNvSpPr/>
            <p:nvPr/>
          </p:nvSpPr>
          <p:spPr>
            <a:xfrm>
              <a:off x="8120062" y="4219574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37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-409-409293-Ninja-319768">
            <a:extLst>
              <a:ext uri="{FF2B5EF4-FFF2-40B4-BE49-F238E27FC236}">
                <a16:creationId xmlns:a16="http://schemas.microsoft.com/office/drawing/2014/main" id="{31562F3E-51B3-4124-B161-1B42F9E3084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810116" y="2683322"/>
            <a:ext cx="1524018" cy="1491355"/>
            <a:chOff x="1523303" y="3539073"/>
            <a:chExt cx="1524018" cy="1491355"/>
          </a:xfrm>
        </p:grpSpPr>
        <p:sp>
          <p:nvSpPr>
            <p:cNvPr id="5" name="PA-任意多边形: 形状 990">
              <a:extLst>
                <a:ext uri="{FF2B5EF4-FFF2-40B4-BE49-F238E27FC236}">
                  <a16:creationId xmlns:a16="http://schemas.microsoft.com/office/drawing/2014/main" id="{B8DF8E1B-91B5-4D09-A52A-4724555F906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523303" y="4134739"/>
              <a:ext cx="336352" cy="336352"/>
            </a:xfrm>
            <a:custGeom>
              <a:avLst/>
              <a:gdLst>
                <a:gd name="connsiteX0" fmla="*/ 147233 w 336351"/>
                <a:gd name="connsiteY0" fmla="*/ 337246 h 336351"/>
                <a:gd name="connsiteX1" fmla="*/ 112202 w 336351"/>
                <a:gd name="connsiteY1" fmla="*/ 322794 h 336351"/>
                <a:gd name="connsiteX2" fmla="*/ 44318 w 336351"/>
                <a:gd name="connsiteY2" fmla="*/ 255253 h 336351"/>
                <a:gd name="connsiteX3" fmla="*/ 44238 w 336351"/>
                <a:gd name="connsiteY3" fmla="*/ 44557 h 336351"/>
                <a:gd name="connsiteX4" fmla="*/ 149272 w 336351"/>
                <a:gd name="connsiteY4" fmla="*/ 698 h 336351"/>
                <a:gd name="connsiteX5" fmla="*/ 149596 w 336351"/>
                <a:gd name="connsiteY5" fmla="*/ 698 h 336351"/>
                <a:gd name="connsiteX6" fmla="*/ 255196 w 336351"/>
                <a:gd name="connsiteY6" fmla="*/ 44557 h 336351"/>
                <a:gd name="connsiteX7" fmla="*/ 322725 w 336351"/>
                <a:gd name="connsiteY7" fmla="*/ 112098 h 336351"/>
                <a:gd name="connsiteX8" fmla="*/ 322725 w 336351"/>
                <a:gd name="connsiteY8" fmla="*/ 182324 h 336351"/>
                <a:gd name="connsiteX9" fmla="*/ 182353 w 336351"/>
                <a:gd name="connsiteY9" fmla="*/ 322693 h 336351"/>
                <a:gd name="connsiteX10" fmla="*/ 147233 w 336351"/>
                <a:gd name="connsiteY10" fmla="*/ 337246 h 33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351" h="336351">
                  <a:moveTo>
                    <a:pt x="147233" y="337246"/>
                  </a:moveTo>
                  <a:cubicBezTo>
                    <a:pt x="134558" y="337246"/>
                    <a:pt x="121902" y="332430"/>
                    <a:pt x="112202" y="322794"/>
                  </a:cubicBezTo>
                  <a:lnTo>
                    <a:pt x="44318" y="255253"/>
                  </a:lnTo>
                  <a:cubicBezTo>
                    <a:pt x="-13829" y="197106"/>
                    <a:pt x="-13829" y="102609"/>
                    <a:pt x="44238" y="44557"/>
                  </a:cubicBezTo>
                  <a:cubicBezTo>
                    <a:pt x="72125" y="16411"/>
                    <a:pt x="109484" y="778"/>
                    <a:pt x="149272" y="698"/>
                  </a:cubicBezTo>
                  <a:cubicBezTo>
                    <a:pt x="149385" y="698"/>
                    <a:pt x="149480" y="698"/>
                    <a:pt x="149596" y="698"/>
                  </a:cubicBezTo>
                  <a:cubicBezTo>
                    <a:pt x="189428" y="698"/>
                    <a:pt x="226903" y="16265"/>
                    <a:pt x="255196" y="44557"/>
                  </a:cubicBezTo>
                  <a:lnTo>
                    <a:pt x="322725" y="112098"/>
                  </a:lnTo>
                  <a:cubicBezTo>
                    <a:pt x="342123" y="131479"/>
                    <a:pt x="342123" y="162941"/>
                    <a:pt x="322725" y="182324"/>
                  </a:cubicBezTo>
                  <a:lnTo>
                    <a:pt x="182353" y="322693"/>
                  </a:lnTo>
                  <a:cubicBezTo>
                    <a:pt x="172644" y="332397"/>
                    <a:pt x="159940" y="337246"/>
                    <a:pt x="147233" y="337246"/>
                  </a:cubicBezTo>
                  <a:close/>
                </a:path>
              </a:pathLst>
            </a:custGeom>
            <a:solidFill>
              <a:srgbClr val="E7B636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PA-任意多边形: 形状 991">
              <a:extLst>
                <a:ext uri="{FF2B5EF4-FFF2-40B4-BE49-F238E27FC236}">
                  <a16:creationId xmlns:a16="http://schemas.microsoft.com/office/drawing/2014/main" id="{4BE51706-DA1A-4699-980F-125505CB0A8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599612" y="4211025"/>
              <a:ext cx="369094" cy="378023"/>
            </a:xfrm>
            <a:custGeom>
              <a:avLst/>
              <a:gdLst>
                <a:gd name="connsiteX0" fmla="*/ 188453 w 369093"/>
                <a:gd name="connsiteY0" fmla="*/ 378504 h 378023"/>
                <a:gd name="connsiteX1" fmla="*/ 153342 w 369093"/>
                <a:gd name="connsiteY1" fmla="*/ 363951 h 378023"/>
                <a:gd name="connsiteX2" fmla="*/ 698 w 369093"/>
                <a:gd name="connsiteY2" fmla="*/ 211292 h 378023"/>
                <a:gd name="connsiteX3" fmla="*/ 211292 w 369093"/>
                <a:gd name="connsiteY3" fmla="*/ 698 h 378023"/>
                <a:gd name="connsiteX4" fmla="*/ 354352 w 369093"/>
                <a:gd name="connsiteY4" fmla="*/ 143733 h 378023"/>
                <a:gd name="connsiteX5" fmla="*/ 368595 w 369093"/>
                <a:gd name="connsiteY5" fmla="*/ 184375 h 378023"/>
                <a:gd name="connsiteX6" fmla="*/ 345702 w 369093"/>
                <a:gd name="connsiteY6" fmla="*/ 220865 h 378023"/>
                <a:gd name="connsiteX7" fmla="*/ 233718 w 369093"/>
                <a:gd name="connsiteY7" fmla="*/ 349289 h 378023"/>
                <a:gd name="connsiteX8" fmla="*/ 197374 w 369093"/>
                <a:gd name="connsiteY8" fmla="*/ 377694 h 378023"/>
                <a:gd name="connsiteX9" fmla="*/ 188453 w 369093"/>
                <a:gd name="connsiteY9" fmla="*/ 378504 h 37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9093" h="378023">
                  <a:moveTo>
                    <a:pt x="188453" y="378504"/>
                  </a:moveTo>
                  <a:cubicBezTo>
                    <a:pt x="175410" y="378504"/>
                    <a:pt x="162730" y="373345"/>
                    <a:pt x="153342" y="363951"/>
                  </a:cubicBezTo>
                  <a:lnTo>
                    <a:pt x="698" y="211292"/>
                  </a:lnTo>
                  <a:lnTo>
                    <a:pt x="211292" y="698"/>
                  </a:lnTo>
                  <a:lnTo>
                    <a:pt x="354352" y="143733"/>
                  </a:lnTo>
                  <a:cubicBezTo>
                    <a:pt x="365041" y="154404"/>
                    <a:pt x="370277" y="169373"/>
                    <a:pt x="368595" y="184375"/>
                  </a:cubicBezTo>
                  <a:cubicBezTo>
                    <a:pt x="366913" y="199392"/>
                    <a:pt x="358489" y="212813"/>
                    <a:pt x="345702" y="220865"/>
                  </a:cubicBezTo>
                  <a:cubicBezTo>
                    <a:pt x="296348" y="251970"/>
                    <a:pt x="257614" y="296380"/>
                    <a:pt x="233718" y="349289"/>
                  </a:cubicBezTo>
                  <a:cubicBezTo>
                    <a:pt x="226994" y="364145"/>
                    <a:pt x="213412" y="374765"/>
                    <a:pt x="197374" y="377694"/>
                  </a:cubicBezTo>
                  <a:cubicBezTo>
                    <a:pt x="194400" y="378242"/>
                    <a:pt x="191409" y="378504"/>
                    <a:pt x="188453" y="378504"/>
                  </a:cubicBezTo>
                  <a:close/>
                </a:path>
              </a:pathLst>
            </a:custGeom>
            <a:solidFill>
              <a:srgbClr val="95673F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PA-任意多边形: 形状 992">
              <a:extLst>
                <a:ext uri="{FF2B5EF4-FFF2-40B4-BE49-F238E27FC236}">
                  <a16:creationId xmlns:a16="http://schemas.microsoft.com/office/drawing/2014/main" id="{54E215DA-9F4A-4A00-831B-45BBD220DF3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001873" y="4335210"/>
              <a:ext cx="696516" cy="401836"/>
            </a:xfrm>
            <a:custGeom>
              <a:avLst/>
              <a:gdLst>
                <a:gd name="connsiteX0" fmla="*/ 347676 w 696515"/>
                <a:gd name="connsiteY0" fmla="*/ 401980 h 401835"/>
                <a:gd name="connsiteX1" fmla="*/ 312565 w 696515"/>
                <a:gd name="connsiteY1" fmla="*/ 387427 h 401835"/>
                <a:gd name="connsiteX2" fmla="*/ 15251 w 696515"/>
                <a:gd name="connsiteY2" fmla="*/ 90114 h 401835"/>
                <a:gd name="connsiteX3" fmla="*/ 3014 w 696515"/>
                <a:gd name="connsiteY3" fmla="*/ 40015 h 401835"/>
                <a:gd name="connsiteX4" fmla="*/ 41861 w 696515"/>
                <a:gd name="connsiteY4" fmla="*/ 6064 h 401835"/>
                <a:gd name="connsiteX5" fmla="*/ 103339 w 696515"/>
                <a:gd name="connsiteY5" fmla="*/ 698 h 401835"/>
                <a:gd name="connsiteX6" fmla="*/ 599967 w 696515"/>
                <a:gd name="connsiteY6" fmla="*/ 698 h 401835"/>
                <a:gd name="connsiteX7" fmla="*/ 652747 w 696515"/>
                <a:gd name="connsiteY7" fmla="*/ 4433 h 401835"/>
                <a:gd name="connsiteX8" fmla="*/ 693324 w 696515"/>
                <a:gd name="connsiteY8" fmla="*/ 37687 h 401835"/>
                <a:gd name="connsiteX9" fmla="*/ 681423 w 696515"/>
                <a:gd name="connsiteY9" fmla="*/ 88789 h 401835"/>
                <a:gd name="connsiteX10" fmla="*/ 382785 w 696515"/>
                <a:gd name="connsiteY10" fmla="*/ 387427 h 401835"/>
                <a:gd name="connsiteX11" fmla="*/ 347676 w 696515"/>
                <a:gd name="connsiteY11" fmla="*/ 401980 h 40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6515" h="401835">
                  <a:moveTo>
                    <a:pt x="347676" y="401980"/>
                  </a:moveTo>
                  <a:cubicBezTo>
                    <a:pt x="334969" y="401980"/>
                    <a:pt x="322262" y="397128"/>
                    <a:pt x="312565" y="387427"/>
                  </a:cubicBezTo>
                  <a:lnTo>
                    <a:pt x="15251" y="90114"/>
                  </a:lnTo>
                  <a:cubicBezTo>
                    <a:pt x="2139" y="77002"/>
                    <a:pt x="-2582" y="57684"/>
                    <a:pt x="3014" y="40015"/>
                  </a:cubicBezTo>
                  <a:cubicBezTo>
                    <a:pt x="8622" y="22328"/>
                    <a:pt x="23594" y="9249"/>
                    <a:pt x="41861" y="6064"/>
                  </a:cubicBezTo>
                  <a:cubicBezTo>
                    <a:pt x="62682" y="2460"/>
                    <a:pt x="82777" y="698"/>
                    <a:pt x="103339" y="698"/>
                  </a:cubicBezTo>
                  <a:lnTo>
                    <a:pt x="599967" y="698"/>
                  </a:lnTo>
                  <a:cubicBezTo>
                    <a:pt x="616472" y="698"/>
                    <a:pt x="633254" y="1876"/>
                    <a:pt x="652747" y="4433"/>
                  </a:cubicBezTo>
                  <a:cubicBezTo>
                    <a:pt x="671499" y="6874"/>
                    <a:pt x="687245" y="19774"/>
                    <a:pt x="693324" y="37687"/>
                  </a:cubicBezTo>
                  <a:cubicBezTo>
                    <a:pt x="699420" y="55600"/>
                    <a:pt x="694809" y="75418"/>
                    <a:pt x="681423" y="88789"/>
                  </a:cubicBezTo>
                  <a:lnTo>
                    <a:pt x="382785" y="387427"/>
                  </a:lnTo>
                  <a:cubicBezTo>
                    <a:pt x="373090" y="397131"/>
                    <a:pt x="360383" y="401980"/>
                    <a:pt x="347676" y="401980"/>
                  </a:cubicBezTo>
                  <a:close/>
                </a:path>
              </a:pathLst>
            </a:custGeom>
            <a:solidFill>
              <a:srgbClr val="ECCC71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PA-任意多边形: 形状 993">
              <a:extLst>
                <a:ext uri="{FF2B5EF4-FFF2-40B4-BE49-F238E27FC236}">
                  <a16:creationId xmlns:a16="http://schemas.microsoft.com/office/drawing/2014/main" id="{5935668B-318E-4E2E-8816-198EC1B7A89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352168" y="4335213"/>
              <a:ext cx="345281" cy="401836"/>
            </a:xfrm>
            <a:custGeom>
              <a:avLst/>
              <a:gdLst>
                <a:gd name="connsiteX0" fmla="*/ 302456 w 345281"/>
                <a:gd name="connsiteY0" fmla="*/ 4433 h 401835"/>
                <a:gd name="connsiteX1" fmla="*/ 249675 w 345281"/>
                <a:gd name="connsiteY1" fmla="*/ 698 h 401835"/>
                <a:gd name="connsiteX2" fmla="*/ 698 w 345281"/>
                <a:gd name="connsiteY2" fmla="*/ 698 h 401835"/>
                <a:gd name="connsiteX3" fmla="*/ 698 w 345281"/>
                <a:gd name="connsiteY3" fmla="*/ 401331 h 401835"/>
                <a:gd name="connsiteX4" fmla="*/ 32496 w 345281"/>
                <a:gd name="connsiteY4" fmla="*/ 387425 h 401835"/>
                <a:gd name="connsiteX5" fmla="*/ 331135 w 345281"/>
                <a:gd name="connsiteY5" fmla="*/ 88786 h 401835"/>
                <a:gd name="connsiteX6" fmla="*/ 343035 w 345281"/>
                <a:gd name="connsiteY6" fmla="*/ 37684 h 401835"/>
                <a:gd name="connsiteX7" fmla="*/ 302456 w 345281"/>
                <a:gd name="connsiteY7" fmla="*/ 4433 h 40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281" h="401835">
                  <a:moveTo>
                    <a:pt x="302456" y="4433"/>
                  </a:moveTo>
                  <a:cubicBezTo>
                    <a:pt x="282959" y="1879"/>
                    <a:pt x="266177" y="698"/>
                    <a:pt x="249675" y="698"/>
                  </a:cubicBezTo>
                  <a:lnTo>
                    <a:pt x="698" y="698"/>
                  </a:lnTo>
                  <a:lnTo>
                    <a:pt x="698" y="401331"/>
                  </a:lnTo>
                  <a:cubicBezTo>
                    <a:pt x="12256" y="400545"/>
                    <a:pt x="23659" y="396265"/>
                    <a:pt x="32496" y="387425"/>
                  </a:cubicBezTo>
                  <a:lnTo>
                    <a:pt x="331135" y="88786"/>
                  </a:lnTo>
                  <a:cubicBezTo>
                    <a:pt x="344520" y="75418"/>
                    <a:pt x="349128" y="55597"/>
                    <a:pt x="343035" y="37684"/>
                  </a:cubicBezTo>
                  <a:cubicBezTo>
                    <a:pt x="336957" y="19774"/>
                    <a:pt x="321211" y="6874"/>
                    <a:pt x="302456" y="4433"/>
                  </a:cubicBezTo>
                  <a:close/>
                </a:path>
              </a:pathLst>
            </a:custGeom>
            <a:solidFill>
              <a:srgbClr val="E3B962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PA-任意多边形: 形状 994">
              <a:extLst>
                <a:ext uri="{FF2B5EF4-FFF2-40B4-BE49-F238E27FC236}">
                  <a16:creationId xmlns:a16="http://schemas.microsoft.com/office/drawing/2014/main" id="{C8B0BE2F-E896-4DF4-88B7-151E254E00B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56245" y="4339865"/>
              <a:ext cx="642938" cy="690563"/>
            </a:xfrm>
            <a:custGeom>
              <a:avLst/>
              <a:gdLst>
                <a:gd name="connsiteX0" fmla="*/ 298643 w 642937"/>
                <a:gd name="connsiteY0" fmla="*/ 691327 h 690562"/>
                <a:gd name="connsiteX1" fmla="*/ 50362 w 642937"/>
                <a:gd name="connsiteY1" fmla="*/ 691327 h 690562"/>
                <a:gd name="connsiteX2" fmla="*/ 698 w 642937"/>
                <a:gd name="connsiteY2" fmla="*/ 641663 h 690562"/>
                <a:gd name="connsiteX3" fmla="*/ 698 w 642937"/>
                <a:gd name="connsiteY3" fmla="*/ 343688 h 690562"/>
                <a:gd name="connsiteX4" fmla="*/ 23040 w 642937"/>
                <a:gd name="connsiteY4" fmla="*/ 221000 h 690562"/>
                <a:gd name="connsiteX5" fmla="*/ 172868 w 642937"/>
                <a:gd name="connsiteY5" fmla="*/ 43267 h 690562"/>
                <a:gd name="connsiteX6" fmla="*/ 286483 w 642937"/>
                <a:gd name="connsiteY6" fmla="*/ 1476 h 690562"/>
                <a:gd name="connsiteX7" fmla="*/ 330438 w 642937"/>
                <a:gd name="connsiteY7" fmla="*/ 15233 h 690562"/>
                <a:gd name="connsiteX8" fmla="*/ 627752 w 642937"/>
                <a:gd name="connsiteY8" fmla="*/ 312547 h 690562"/>
                <a:gd name="connsiteX9" fmla="*/ 627752 w 642937"/>
                <a:gd name="connsiteY9" fmla="*/ 382773 h 690562"/>
                <a:gd name="connsiteX10" fmla="*/ 333751 w 642937"/>
                <a:gd name="connsiteY10" fmla="*/ 676774 h 690562"/>
                <a:gd name="connsiteX11" fmla="*/ 298643 w 642937"/>
                <a:gd name="connsiteY11" fmla="*/ 691327 h 69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937" h="690562">
                  <a:moveTo>
                    <a:pt x="298643" y="691327"/>
                  </a:moveTo>
                  <a:lnTo>
                    <a:pt x="50362" y="691327"/>
                  </a:lnTo>
                  <a:cubicBezTo>
                    <a:pt x="22927" y="691327"/>
                    <a:pt x="698" y="669098"/>
                    <a:pt x="698" y="641663"/>
                  </a:cubicBezTo>
                  <a:lnTo>
                    <a:pt x="698" y="343688"/>
                  </a:lnTo>
                  <a:cubicBezTo>
                    <a:pt x="698" y="301963"/>
                    <a:pt x="8216" y="260693"/>
                    <a:pt x="23040" y="221000"/>
                  </a:cubicBezTo>
                  <a:cubicBezTo>
                    <a:pt x="51007" y="146702"/>
                    <a:pt x="104196" y="83620"/>
                    <a:pt x="172868" y="43267"/>
                  </a:cubicBezTo>
                  <a:cubicBezTo>
                    <a:pt x="208983" y="22591"/>
                    <a:pt x="247020" y="8622"/>
                    <a:pt x="286483" y="1476"/>
                  </a:cubicBezTo>
                  <a:cubicBezTo>
                    <a:pt x="302521" y="-1385"/>
                    <a:pt x="318931" y="3741"/>
                    <a:pt x="330438" y="15233"/>
                  </a:cubicBezTo>
                  <a:lnTo>
                    <a:pt x="627752" y="312547"/>
                  </a:lnTo>
                  <a:cubicBezTo>
                    <a:pt x="647150" y="331928"/>
                    <a:pt x="647150" y="363390"/>
                    <a:pt x="627752" y="382773"/>
                  </a:cubicBezTo>
                  <a:lnTo>
                    <a:pt x="333751" y="676774"/>
                  </a:lnTo>
                  <a:cubicBezTo>
                    <a:pt x="324443" y="686088"/>
                    <a:pt x="311820" y="691327"/>
                    <a:pt x="298643" y="691327"/>
                  </a:cubicBezTo>
                  <a:close/>
                </a:path>
              </a:pathLst>
            </a:custGeom>
            <a:solidFill>
              <a:srgbClr val="38384D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PA-任意多边形: 形状 995">
              <a:extLst>
                <a:ext uri="{FF2B5EF4-FFF2-40B4-BE49-F238E27FC236}">
                  <a16:creationId xmlns:a16="http://schemas.microsoft.com/office/drawing/2014/main" id="{FD6AC946-0DA8-4A8B-A7F9-6AB521DEED7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934300" y="4338551"/>
              <a:ext cx="1015008" cy="690563"/>
            </a:xfrm>
            <a:custGeom>
              <a:avLst/>
              <a:gdLst>
                <a:gd name="connsiteX0" fmla="*/ 1005880 w 1015007"/>
                <a:gd name="connsiteY0" fmla="*/ 267090 h 690562"/>
                <a:gd name="connsiteX1" fmla="*/ 1014518 w 1015007"/>
                <a:gd name="connsiteY1" fmla="*/ 345002 h 690562"/>
                <a:gd name="connsiteX2" fmla="*/ 1014518 w 1015007"/>
                <a:gd name="connsiteY2" fmla="*/ 642979 h 690562"/>
                <a:gd name="connsiteX3" fmla="*/ 964854 w 1015007"/>
                <a:gd name="connsiteY3" fmla="*/ 692643 h 690562"/>
                <a:gd name="connsiteX4" fmla="*/ 698 w 1015007"/>
                <a:gd name="connsiteY4" fmla="*/ 692643 h 690562"/>
                <a:gd name="connsiteX5" fmla="*/ 676883 w 1015007"/>
                <a:gd name="connsiteY5" fmla="*/ 16457 h 690562"/>
                <a:gd name="connsiteX6" fmla="*/ 720889 w 1015007"/>
                <a:gd name="connsiteY6" fmla="*/ 1265 h 690562"/>
                <a:gd name="connsiteX7" fmla="*/ 1005880 w 1015007"/>
                <a:gd name="connsiteY7" fmla="*/ 267090 h 69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5007" h="690562">
                  <a:moveTo>
                    <a:pt x="1005880" y="267090"/>
                  </a:moveTo>
                  <a:cubicBezTo>
                    <a:pt x="1011541" y="292168"/>
                    <a:pt x="1014518" y="318248"/>
                    <a:pt x="1014518" y="345002"/>
                  </a:cubicBezTo>
                  <a:lnTo>
                    <a:pt x="1014518" y="642979"/>
                  </a:lnTo>
                  <a:cubicBezTo>
                    <a:pt x="1014518" y="670405"/>
                    <a:pt x="992283" y="692643"/>
                    <a:pt x="964854" y="692643"/>
                  </a:cubicBezTo>
                  <a:lnTo>
                    <a:pt x="698" y="692643"/>
                  </a:lnTo>
                  <a:lnTo>
                    <a:pt x="676883" y="16457"/>
                  </a:lnTo>
                  <a:cubicBezTo>
                    <a:pt x="688438" y="4902"/>
                    <a:pt x="704744" y="-1280"/>
                    <a:pt x="720889" y="1265"/>
                  </a:cubicBezTo>
                  <a:cubicBezTo>
                    <a:pt x="864612" y="23905"/>
                    <a:pt x="975058" y="130597"/>
                    <a:pt x="1005880" y="267090"/>
                  </a:cubicBezTo>
                  <a:close/>
                </a:path>
              </a:pathLst>
            </a:custGeom>
            <a:solidFill>
              <a:srgbClr val="575771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PA-任意多边形: 形状 996">
              <a:extLst>
                <a:ext uri="{FF2B5EF4-FFF2-40B4-BE49-F238E27FC236}">
                  <a16:creationId xmlns:a16="http://schemas.microsoft.com/office/drawing/2014/main" id="{46ED19F7-F003-4ECC-A32E-BB91F89C24D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52165" y="4338549"/>
              <a:ext cx="595313" cy="690563"/>
            </a:xfrm>
            <a:custGeom>
              <a:avLst/>
              <a:gdLst>
                <a:gd name="connsiteX0" fmla="*/ 303024 w 595312"/>
                <a:gd name="connsiteY0" fmla="*/ 1264 h 690562"/>
                <a:gd name="connsiteX1" fmla="*/ 259019 w 595312"/>
                <a:gd name="connsiteY1" fmla="*/ 16457 h 690562"/>
                <a:gd name="connsiteX2" fmla="*/ 698 w 595312"/>
                <a:gd name="connsiteY2" fmla="*/ 274778 h 690562"/>
                <a:gd name="connsiteX3" fmla="*/ 698 w 595312"/>
                <a:gd name="connsiteY3" fmla="*/ 692645 h 690562"/>
                <a:gd name="connsiteX4" fmla="*/ 546989 w 595312"/>
                <a:gd name="connsiteY4" fmla="*/ 692645 h 690562"/>
                <a:gd name="connsiteX5" fmla="*/ 596653 w 595312"/>
                <a:gd name="connsiteY5" fmla="*/ 642981 h 690562"/>
                <a:gd name="connsiteX6" fmla="*/ 596653 w 595312"/>
                <a:gd name="connsiteY6" fmla="*/ 345007 h 690562"/>
                <a:gd name="connsiteX7" fmla="*/ 588015 w 595312"/>
                <a:gd name="connsiteY7" fmla="*/ 267095 h 690562"/>
                <a:gd name="connsiteX8" fmla="*/ 303024 w 595312"/>
                <a:gd name="connsiteY8" fmla="*/ 1264 h 69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312" h="690562">
                  <a:moveTo>
                    <a:pt x="303024" y="1264"/>
                  </a:moveTo>
                  <a:cubicBezTo>
                    <a:pt x="286882" y="-1278"/>
                    <a:pt x="270574" y="4902"/>
                    <a:pt x="259019" y="16457"/>
                  </a:cubicBezTo>
                  <a:lnTo>
                    <a:pt x="698" y="274778"/>
                  </a:lnTo>
                  <a:lnTo>
                    <a:pt x="698" y="692645"/>
                  </a:lnTo>
                  <a:lnTo>
                    <a:pt x="546989" y="692645"/>
                  </a:lnTo>
                  <a:cubicBezTo>
                    <a:pt x="574415" y="692645"/>
                    <a:pt x="596653" y="670410"/>
                    <a:pt x="596653" y="642981"/>
                  </a:cubicBezTo>
                  <a:lnTo>
                    <a:pt x="596653" y="345007"/>
                  </a:lnTo>
                  <a:cubicBezTo>
                    <a:pt x="596653" y="318256"/>
                    <a:pt x="593679" y="292173"/>
                    <a:pt x="588015" y="267095"/>
                  </a:cubicBezTo>
                  <a:cubicBezTo>
                    <a:pt x="557193" y="130599"/>
                    <a:pt x="446747" y="23904"/>
                    <a:pt x="303024" y="1264"/>
                  </a:cubicBezTo>
                  <a:close/>
                </a:path>
              </a:pathLst>
            </a:custGeom>
            <a:solidFill>
              <a:srgbClr val="494965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PA-任意多边形: 形状 997">
              <a:extLst>
                <a:ext uri="{FF2B5EF4-FFF2-40B4-BE49-F238E27FC236}">
                  <a16:creationId xmlns:a16="http://schemas.microsoft.com/office/drawing/2014/main" id="{084072C3-0601-4330-97D1-A7027CAE679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905862" y="3838586"/>
              <a:ext cx="892969" cy="297656"/>
            </a:xfrm>
            <a:custGeom>
              <a:avLst/>
              <a:gdLst>
                <a:gd name="connsiteX0" fmla="*/ 832391 w 892968"/>
                <a:gd name="connsiteY0" fmla="*/ 298675 h 297656"/>
                <a:gd name="connsiteX1" fmla="*/ 62938 w 892968"/>
                <a:gd name="connsiteY1" fmla="*/ 298675 h 297656"/>
                <a:gd name="connsiteX2" fmla="*/ 14875 w 892968"/>
                <a:gd name="connsiteY2" fmla="*/ 261525 h 297656"/>
                <a:gd name="connsiteX3" fmla="*/ 698 w 892968"/>
                <a:gd name="connsiteY3" fmla="*/ 149687 h 297656"/>
                <a:gd name="connsiteX4" fmla="*/ 14875 w 892968"/>
                <a:gd name="connsiteY4" fmla="*/ 37848 h 297656"/>
                <a:gd name="connsiteX5" fmla="*/ 62938 w 892968"/>
                <a:gd name="connsiteY5" fmla="*/ 698 h 297656"/>
                <a:gd name="connsiteX6" fmla="*/ 832391 w 892968"/>
                <a:gd name="connsiteY6" fmla="*/ 698 h 297656"/>
                <a:gd name="connsiteX7" fmla="*/ 880453 w 892968"/>
                <a:gd name="connsiteY7" fmla="*/ 37848 h 297656"/>
                <a:gd name="connsiteX8" fmla="*/ 894631 w 892968"/>
                <a:gd name="connsiteY8" fmla="*/ 149687 h 297656"/>
                <a:gd name="connsiteX9" fmla="*/ 880453 w 892968"/>
                <a:gd name="connsiteY9" fmla="*/ 261525 h 297656"/>
                <a:gd name="connsiteX10" fmla="*/ 832391 w 892968"/>
                <a:gd name="connsiteY10" fmla="*/ 298675 h 29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2968" h="297656">
                  <a:moveTo>
                    <a:pt x="832391" y="298675"/>
                  </a:moveTo>
                  <a:lnTo>
                    <a:pt x="62938" y="298675"/>
                  </a:lnTo>
                  <a:cubicBezTo>
                    <a:pt x="40337" y="298675"/>
                    <a:pt x="20581" y="283415"/>
                    <a:pt x="14875" y="261525"/>
                  </a:cubicBezTo>
                  <a:cubicBezTo>
                    <a:pt x="5466" y="225392"/>
                    <a:pt x="698" y="187775"/>
                    <a:pt x="698" y="149687"/>
                  </a:cubicBezTo>
                  <a:cubicBezTo>
                    <a:pt x="698" y="111598"/>
                    <a:pt x="5466" y="73981"/>
                    <a:pt x="14875" y="37848"/>
                  </a:cubicBezTo>
                  <a:cubicBezTo>
                    <a:pt x="20584" y="15961"/>
                    <a:pt x="40337" y="698"/>
                    <a:pt x="62938" y="698"/>
                  </a:cubicBezTo>
                  <a:lnTo>
                    <a:pt x="832391" y="698"/>
                  </a:lnTo>
                  <a:cubicBezTo>
                    <a:pt x="854992" y="698"/>
                    <a:pt x="874747" y="15958"/>
                    <a:pt x="880453" y="37848"/>
                  </a:cubicBezTo>
                  <a:cubicBezTo>
                    <a:pt x="889862" y="73981"/>
                    <a:pt x="894631" y="111598"/>
                    <a:pt x="894631" y="149687"/>
                  </a:cubicBezTo>
                  <a:cubicBezTo>
                    <a:pt x="894631" y="187775"/>
                    <a:pt x="889862" y="225392"/>
                    <a:pt x="880453" y="261525"/>
                  </a:cubicBezTo>
                  <a:cubicBezTo>
                    <a:pt x="874747" y="283415"/>
                    <a:pt x="854992" y="298675"/>
                    <a:pt x="832391" y="298675"/>
                  </a:cubicBezTo>
                  <a:close/>
                </a:path>
              </a:pathLst>
            </a:custGeom>
            <a:solidFill>
              <a:srgbClr val="ECCC71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PA-任意多边形: 形状 998">
              <a:extLst>
                <a:ext uri="{FF2B5EF4-FFF2-40B4-BE49-F238E27FC236}">
                  <a16:creationId xmlns:a16="http://schemas.microsoft.com/office/drawing/2014/main" id="{F5BEBF07-1533-4E47-BBF3-4927EDE5184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352165" y="3838586"/>
              <a:ext cx="446484" cy="297656"/>
            </a:xfrm>
            <a:custGeom>
              <a:avLst/>
              <a:gdLst>
                <a:gd name="connsiteX0" fmla="*/ 386088 w 446484"/>
                <a:gd name="connsiteY0" fmla="*/ 698 h 297656"/>
                <a:gd name="connsiteX1" fmla="*/ 698 w 446484"/>
                <a:gd name="connsiteY1" fmla="*/ 698 h 297656"/>
                <a:gd name="connsiteX2" fmla="*/ 698 w 446484"/>
                <a:gd name="connsiteY2" fmla="*/ 298675 h 297656"/>
                <a:gd name="connsiteX3" fmla="*/ 386088 w 446484"/>
                <a:gd name="connsiteY3" fmla="*/ 298675 h 297656"/>
                <a:gd name="connsiteX4" fmla="*/ 434151 w 446484"/>
                <a:gd name="connsiteY4" fmla="*/ 261525 h 297656"/>
                <a:gd name="connsiteX5" fmla="*/ 448328 w 446484"/>
                <a:gd name="connsiteY5" fmla="*/ 149687 h 297656"/>
                <a:gd name="connsiteX6" fmla="*/ 434151 w 446484"/>
                <a:gd name="connsiteY6" fmla="*/ 37848 h 297656"/>
                <a:gd name="connsiteX7" fmla="*/ 386088 w 446484"/>
                <a:gd name="connsiteY7" fmla="*/ 698 h 29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484" h="297656">
                  <a:moveTo>
                    <a:pt x="386088" y="698"/>
                  </a:moveTo>
                  <a:lnTo>
                    <a:pt x="698" y="698"/>
                  </a:lnTo>
                  <a:lnTo>
                    <a:pt x="698" y="298675"/>
                  </a:lnTo>
                  <a:lnTo>
                    <a:pt x="386088" y="298675"/>
                  </a:lnTo>
                  <a:cubicBezTo>
                    <a:pt x="408689" y="298675"/>
                    <a:pt x="428445" y="283415"/>
                    <a:pt x="434151" y="261525"/>
                  </a:cubicBezTo>
                  <a:cubicBezTo>
                    <a:pt x="443560" y="225392"/>
                    <a:pt x="448328" y="187775"/>
                    <a:pt x="448328" y="149687"/>
                  </a:cubicBezTo>
                  <a:cubicBezTo>
                    <a:pt x="448328" y="111598"/>
                    <a:pt x="443560" y="73981"/>
                    <a:pt x="434151" y="37848"/>
                  </a:cubicBezTo>
                  <a:cubicBezTo>
                    <a:pt x="428445" y="15958"/>
                    <a:pt x="408689" y="698"/>
                    <a:pt x="386088" y="698"/>
                  </a:cubicBezTo>
                  <a:close/>
                </a:path>
              </a:pathLst>
            </a:custGeom>
            <a:solidFill>
              <a:srgbClr val="E3B962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PA-任意多边形: 形状 999">
              <a:extLst>
                <a:ext uri="{FF2B5EF4-FFF2-40B4-BE49-F238E27FC236}">
                  <a16:creationId xmlns:a16="http://schemas.microsoft.com/office/drawing/2014/main" id="{E884047D-3F4F-4630-B010-D6FE92580A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908606" y="4037236"/>
              <a:ext cx="887016" cy="395883"/>
            </a:xfrm>
            <a:custGeom>
              <a:avLst/>
              <a:gdLst>
                <a:gd name="connsiteX0" fmla="*/ 69230 w 887015"/>
                <a:gd name="connsiteY0" fmla="*/ 193519 h 395882"/>
                <a:gd name="connsiteX1" fmla="*/ 444920 w 887015"/>
                <a:gd name="connsiteY1" fmla="*/ 398000 h 395882"/>
                <a:gd name="connsiteX2" fmla="*/ 811662 w 887015"/>
                <a:gd name="connsiteY2" fmla="*/ 206872 h 395882"/>
                <a:gd name="connsiteX3" fmla="*/ 889136 w 887015"/>
                <a:gd name="connsiteY3" fmla="*/ 805 h 395882"/>
                <a:gd name="connsiteX4" fmla="*/ 829644 w 887015"/>
                <a:gd name="connsiteY4" fmla="*/ 698 h 395882"/>
                <a:gd name="connsiteX5" fmla="*/ 60193 w 887015"/>
                <a:gd name="connsiteY5" fmla="*/ 698 h 395882"/>
                <a:gd name="connsiteX6" fmla="*/ 698 w 887015"/>
                <a:gd name="connsiteY6" fmla="*/ 698 h 395882"/>
                <a:gd name="connsiteX7" fmla="*/ 69230 w 887015"/>
                <a:gd name="connsiteY7" fmla="*/ 193519 h 3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7015" h="395882">
                  <a:moveTo>
                    <a:pt x="69230" y="193519"/>
                  </a:moveTo>
                  <a:cubicBezTo>
                    <a:pt x="149767" y="318386"/>
                    <a:pt x="289793" y="398000"/>
                    <a:pt x="444920" y="398000"/>
                  </a:cubicBezTo>
                  <a:cubicBezTo>
                    <a:pt x="594450" y="398000"/>
                    <a:pt x="729950" y="324027"/>
                    <a:pt x="811662" y="206872"/>
                  </a:cubicBezTo>
                  <a:cubicBezTo>
                    <a:pt x="852840" y="147835"/>
                    <a:pt x="880358" y="77832"/>
                    <a:pt x="889136" y="805"/>
                  </a:cubicBezTo>
                  <a:cubicBezTo>
                    <a:pt x="858707" y="698"/>
                    <a:pt x="829644" y="698"/>
                    <a:pt x="829644" y="698"/>
                  </a:cubicBezTo>
                  <a:lnTo>
                    <a:pt x="60193" y="698"/>
                  </a:lnTo>
                  <a:cubicBezTo>
                    <a:pt x="60193" y="698"/>
                    <a:pt x="31130" y="698"/>
                    <a:pt x="698" y="698"/>
                  </a:cubicBezTo>
                  <a:cubicBezTo>
                    <a:pt x="8818" y="72043"/>
                    <a:pt x="33005" y="137358"/>
                    <a:pt x="69230" y="193519"/>
                  </a:cubicBezTo>
                  <a:close/>
                </a:path>
              </a:pathLst>
            </a:custGeom>
            <a:solidFill>
              <a:srgbClr val="494965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PA-任意多边形: 形状 1000">
              <a:extLst>
                <a:ext uri="{FF2B5EF4-FFF2-40B4-BE49-F238E27FC236}">
                  <a16:creationId xmlns:a16="http://schemas.microsoft.com/office/drawing/2014/main" id="{74E770DC-25CF-49F8-9541-394CB798E9F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352165" y="4037236"/>
              <a:ext cx="443508" cy="395883"/>
            </a:xfrm>
            <a:custGeom>
              <a:avLst/>
              <a:gdLst>
                <a:gd name="connsiteX0" fmla="*/ 698 w 443507"/>
                <a:gd name="connsiteY0" fmla="*/ 698 h 395882"/>
                <a:gd name="connsiteX1" fmla="*/ 698 w 443507"/>
                <a:gd name="connsiteY1" fmla="*/ 397959 h 395882"/>
                <a:gd name="connsiteX2" fmla="*/ 1358 w 443507"/>
                <a:gd name="connsiteY2" fmla="*/ 398000 h 395882"/>
                <a:gd name="connsiteX3" fmla="*/ 368101 w 443507"/>
                <a:gd name="connsiteY3" fmla="*/ 206872 h 395882"/>
                <a:gd name="connsiteX4" fmla="*/ 445575 w 443507"/>
                <a:gd name="connsiteY4" fmla="*/ 805 h 395882"/>
                <a:gd name="connsiteX5" fmla="*/ 386082 w 443507"/>
                <a:gd name="connsiteY5" fmla="*/ 698 h 395882"/>
                <a:gd name="connsiteX6" fmla="*/ 698 w 443507"/>
                <a:gd name="connsiteY6" fmla="*/ 698 h 395882"/>
                <a:gd name="connsiteX7" fmla="*/ 698 w 443507"/>
                <a:gd name="connsiteY7" fmla="*/ 698 h 3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3507" h="395882">
                  <a:moveTo>
                    <a:pt x="698" y="698"/>
                  </a:moveTo>
                  <a:lnTo>
                    <a:pt x="698" y="397959"/>
                  </a:lnTo>
                  <a:cubicBezTo>
                    <a:pt x="924" y="397959"/>
                    <a:pt x="1135" y="398000"/>
                    <a:pt x="1358" y="398000"/>
                  </a:cubicBezTo>
                  <a:cubicBezTo>
                    <a:pt x="150889" y="398000"/>
                    <a:pt x="286388" y="324027"/>
                    <a:pt x="368101" y="206872"/>
                  </a:cubicBezTo>
                  <a:cubicBezTo>
                    <a:pt x="409278" y="147835"/>
                    <a:pt x="436800" y="77832"/>
                    <a:pt x="445575" y="805"/>
                  </a:cubicBezTo>
                  <a:cubicBezTo>
                    <a:pt x="415142" y="698"/>
                    <a:pt x="386082" y="698"/>
                    <a:pt x="386082" y="698"/>
                  </a:cubicBezTo>
                  <a:lnTo>
                    <a:pt x="698" y="698"/>
                  </a:lnTo>
                  <a:lnTo>
                    <a:pt x="698" y="698"/>
                  </a:lnTo>
                  <a:close/>
                </a:path>
              </a:pathLst>
            </a:custGeom>
            <a:solidFill>
              <a:srgbClr val="38384D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PA-任意多边形: 形状 1001">
              <a:extLst>
                <a:ext uri="{FF2B5EF4-FFF2-40B4-BE49-F238E27FC236}">
                  <a16:creationId xmlns:a16="http://schemas.microsoft.com/office/drawing/2014/main" id="{2E5EF8BC-A5FE-46B5-9A21-885E9FE12A2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2136008" y="3837048"/>
              <a:ext cx="101203" cy="202406"/>
            </a:xfrm>
            <a:custGeom>
              <a:avLst/>
              <a:gdLst>
                <a:gd name="connsiteX0" fmla="*/ 51896 w 101203"/>
                <a:gd name="connsiteY0" fmla="*/ 200885 h 202406"/>
                <a:gd name="connsiteX1" fmla="*/ 2232 w 101203"/>
                <a:gd name="connsiteY1" fmla="*/ 151221 h 202406"/>
                <a:gd name="connsiteX2" fmla="*/ 2232 w 101203"/>
                <a:gd name="connsiteY2" fmla="*/ 51896 h 202406"/>
                <a:gd name="connsiteX3" fmla="*/ 51896 w 101203"/>
                <a:gd name="connsiteY3" fmla="*/ 2232 h 202406"/>
                <a:gd name="connsiteX4" fmla="*/ 101560 w 101203"/>
                <a:gd name="connsiteY4" fmla="*/ 51896 h 202406"/>
                <a:gd name="connsiteX5" fmla="*/ 101560 w 101203"/>
                <a:gd name="connsiteY5" fmla="*/ 151221 h 202406"/>
                <a:gd name="connsiteX6" fmla="*/ 51896 w 101203"/>
                <a:gd name="connsiteY6" fmla="*/ 200885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03" h="202406">
                  <a:moveTo>
                    <a:pt x="51896" y="200885"/>
                  </a:moveTo>
                  <a:cubicBezTo>
                    <a:pt x="24461" y="200885"/>
                    <a:pt x="2232" y="178656"/>
                    <a:pt x="2232" y="151221"/>
                  </a:cubicBezTo>
                  <a:lnTo>
                    <a:pt x="2232" y="51896"/>
                  </a:lnTo>
                  <a:cubicBezTo>
                    <a:pt x="2232" y="24461"/>
                    <a:pt x="24461" y="2232"/>
                    <a:pt x="51896" y="2232"/>
                  </a:cubicBezTo>
                  <a:cubicBezTo>
                    <a:pt x="79331" y="2232"/>
                    <a:pt x="101560" y="24461"/>
                    <a:pt x="101560" y="51896"/>
                  </a:cubicBezTo>
                  <a:lnTo>
                    <a:pt x="101560" y="151221"/>
                  </a:lnTo>
                  <a:cubicBezTo>
                    <a:pt x="101557" y="178656"/>
                    <a:pt x="79328" y="200885"/>
                    <a:pt x="51896" y="200885"/>
                  </a:cubicBezTo>
                  <a:close/>
                </a:path>
              </a:pathLst>
            </a:custGeom>
            <a:solidFill>
              <a:srgbClr val="4949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PA-任意多边形: 形状 1002">
              <a:extLst>
                <a:ext uri="{FF2B5EF4-FFF2-40B4-BE49-F238E27FC236}">
                  <a16:creationId xmlns:a16="http://schemas.microsoft.com/office/drawing/2014/main" id="{612A4B3C-A42C-4AAD-AC48-7D0E11B5974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2467094" y="3837048"/>
              <a:ext cx="101203" cy="202406"/>
            </a:xfrm>
            <a:custGeom>
              <a:avLst/>
              <a:gdLst>
                <a:gd name="connsiteX0" fmla="*/ 51896 w 101203"/>
                <a:gd name="connsiteY0" fmla="*/ 200885 h 202406"/>
                <a:gd name="connsiteX1" fmla="*/ 2232 w 101203"/>
                <a:gd name="connsiteY1" fmla="*/ 151221 h 202406"/>
                <a:gd name="connsiteX2" fmla="*/ 2232 w 101203"/>
                <a:gd name="connsiteY2" fmla="*/ 51896 h 202406"/>
                <a:gd name="connsiteX3" fmla="*/ 51896 w 101203"/>
                <a:gd name="connsiteY3" fmla="*/ 2232 h 202406"/>
                <a:gd name="connsiteX4" fmla="*/ 101560 w 101203"/>
                <a:gd name="connsiteY4" fmla="*/ 51896 h 202406"/>
                <a:gd name="connsiteX5" fmla="*/ 101560 w 101203"/>
                <a:gd name="connsiteY5" fmla="*/ 151221 h 202406"/>
                <a:gd name="connsiteX6" fmla="*/ 51896 w 101203"/>
                <a:gd name="connsiteY6" fmla="*/ 200885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03" h="202406">
                  <a:moveTo>
                    <a:pt x="51896" y="200885"/>
                  </a:moveTo>
                  <a:cubicBezTo>
                    <a:pt x="24461" y="200885"/>
                    <a:pt x="2232" y="178656"/>
                    <a:pt x="2232" y="151221"/>
                  </a:cubicBezTo>
                  <a:lnTo>
                    <a:pt x="2232" y="51896"/>
                  </a:lnTo>
                  <a:cubicBezTo>
                    <a:pt x="2232" y="24461"/>
                    <a:pt x="24461" y="2232"/>
                    <a:pt x="51896" y="2232"/>
                  </a:cubicBezTo>
                  <a:cubicBezTo>
                    <a:pt x="79331" y="2232"/>
                    <a:pt x="101560" y="24461"/>
                    <a:pt x="101560" y="51896"/>
                  </a:cubicBezTo>
                  <a:lnTo>
                    <a:pt x="101560" y="151221"/>
                  </a:lnTo>
                  <a:cubicBezTo>
                    <a:pt x="101557" y="178656"/>
                    <a:pt x="79328" y="200885"/>
                    <a:pt x="51896" y="200885"/>
                  </a:cubicBezTo>
                  <a:close/>
                </a:path>
              </a:pathLst>
            </a:custGeom>
            <a:solidFill>
              <a:srgbClr val="4949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PA-任意多边形: 形状 1003">
              <a:extLst>
                <a:ext uri="{FF2B5EF4-FFF2-40B4-BE49-F238E27FC236}">
                  <a16:creationId xmlns:a16="http://schemas.microsoft.com/office/drawing/2014/main" id="{880438B2-8A9E-4C34-8C92-17B6E581D23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648462" y="3539192"/>
              <a:ext cx="398859" cy="300633"/>
            </a:xfrm>
            <a:custGeom>
              <a:avLst/>
              <a:gdLst>
                <a:gd name="connsiteX0" fmla="*/ 151222 w 398859"/>
                <a:gd name="connsiteY0" fmla="*/ 300210 h 300632"/>
                <a:gd name="connsiteX1" fmla="*/ 51897 w 398859"/>
                <a:gd name="connsiteY1" fmla="*/ 300210 h 300632"/>
                <a:gd name="connsiteX2" fmla="*/ 2233 w 398859"/>
                <a:gd name="connsiteY2" fmla="*/ 250969 h 300632"/>
                <a:gd name="connsiteX3" fmla="*/ 250547 w 398859"/>
                <a:gd name="connsiteY3" fmla="*/ 2232 h 300632"/>
                <a:gd name="connsiteX4" fmla="*/ 349871 w 398859"/>
                <a:gd name="connsiteY4" fmla="*/ 2232 h 300632"/>
                <a:gd name="connsiteX5" fmla="*/ 399535 w 398859"/>
                <a:gd name="connsiteY5" fmla="*/ 51474 h 300632"/>
                <a:gd name="connsiteX6" fmla="*/ 151222 w 398859"/>
                <a:gd name="connsiteY6" fmla="*/ 300210 h 300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8859" h="300632">
                  <a:moveTo>
                    <a:pt x="151222" y="300210"/>
                  </a:moveTo>
                  <a:lnTo>
                    <a:pt x="51897" y="300210"/>
                  </a:lnTo>
                  <a:cubicBezTo>
                    <a:pt x="24637" y="300210"/>
                    <a:pt x="2280" y="278225"/>
                    <a:pt x="2233" y="250969"/>
                  </a:cubicBezTo>
                  <a:cubicBezTo>
                    <a:pt x="2004" y="113848"/>
                    <a:pt x="113479" y="2232"/>
                    <a:pt x="250547" y="2232"/>
                  </a:cubicBezTo>
                  <a:lnTo>
                    <a:pt x="349871" y="2232"/>
                  </a:lnTo>
                  <a:cubicBezTo>
                    <a:pt x="377131" y="2232"/>
                    <a:pt x="399488" y="24217"/>
                    <a:pt x="399535" y="51474"/>
                  </a:cubicBezTo>
                  <a:cubicBezTo>
                    <a:pt x="399765" y="188595"/>
                    <a:pt x="288292" y="300210"/>
                    <a:pt x="151222" y="300210"/>
                  </a:cubicBezTo>
                  <a:close/>
                </a:path>
              </a:pathLst>
            </a:custGeom>
            <a:solidFill>
              <a:srgbClr val="4949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PA-任意多边形: 形状 1004">
              <a:extLst>
                <a:ext uri="{FF2B5EF4-FFF2-40B4-BE49-F238E27FC236}">
                  <a16:creationId xmlns:a16="http://schemas.microsoft.com/office/drawing/2014/main" id="{5A638AD8-E77A-4E1B-B493-698D4044129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907078" y="3539073"/>
              <a:ext cx="889992" cy="398859"/>
            </a:xfrm>
            <a:custGeom>
              <a:avLst/>
              <a:gdLst>
                <a:gd name="connsiteX0" fmla="*/ 822139 w 889992"/>
                <a:gd name="connsiteY0" fmla="*/ 206693 h 398859"/>
                <a:gd name="connsiteX1" fmla="*/ 890677 w 889992"/>
                <a:gd name="connsiteY1" fmla="*/ 399487 h 398859"/>
                <a:gd name="connsiteX2" fmla="*/ 831178 w 889992"/>
                <a:gd name="connsiteY2" fmla="*/ 399535 h 398859"/>
                <a:gd name="connsiteX3" fmla="*/ 61722 w 889992"/>
                <a:gd name="connsiteY3" fmla="*/ 399535 h 398859"/>
                <a:gd name="connsiteX4" fmla="*/ 2232 w 889992"/>
                <a:gd name="connsiteY4" fmla="*/ 399535 h 398859"/>
                <a:gd name="connsiteX5" fmla="*/ 79706 w 889992"/>
                <a:gd name="connsiteY5" fmla="*/ 193360 h 398859"/>
                <a:gd name="connsiteX6" fmla="*/ 446449 w 889992"/>
                <a:gd name="connsiteY6" fmla="*/ 2232 h 398859"/>
                <a:gd name="connsiteX7" fmla="*/ 822139 w 889992"/>
                <a:gd name="connsiteY7" fmla="*/ 206693 h 39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9992" h="398859">
                  <a:moveTo>
                    <a:pt x="822139" y="206693"/>
                  </a:moveTo>
                  <a:cubicBezTo>
                    <a:pt x="858366" y="262848"/>
                    <a:pt x="882560" y="328157"/>
                    <a:pt x="890677" y="399487"/>
                  </a:cubicBezTo>
                  <a:cubicBezTo>
                    <a:pt x="860244" y="399535"/>
                    <a:pt x="831178" y="399535"/>
                    <a:pt x="831178" y="399535"/>
                  </a:cubicBezTo>
                  <a:lnTo>
                    <a:pt x="61722" y="399535"/>
                  </a:lnTo>
                  <a:cubicBezTo>
                    <a:pt x="61722" y="399535"/>
                    <a:pt x="32662" y="399535"/>
                    <a:pt x="2232" y="399535"/>
                  </a:cubicBezTo>
                  <a:cubicBezTo>
                    <a:pt x="11007" y="322403"/>
                    <a:pt x="38529" y="252398"/>
                    <a:pt x="79706" y="193360"/>
                  </a:cubicBezTo>
                  <a:cubicBezTo>
                    <a:pt x="161422" y="76206"/>
                    <a:pt x="296918" y="2232"/>
                    <a:pt x="446449" y="2232"/>
                  </a:cubicBezTo>
                  <a:cubicBezTo>
                    <a:pt x="601575" y="2232"/>
                    <a:pt x="741599" y="81847"/>
                    <a:pt x="822139" y="206693"/>
                  </a:cubicBezTo>
                  <a:close/>
                </a:path>
              </a:pathLst>
            </a:custGeom>
            <a:solidFill>
              <a:srgbClr val="4949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PA-任意多边形: 形状 1005">
              <a:extLst>
                <a:ext uri="{FF2B5EF4-FFF2-40B4-BE49-F238E27FC236}">
                  <a16:creationId xmlns:a16="http://schemas.microsoft.com/office/drawing/2014/main" id="{9385936B-C5E3-481D-8EA8-60533C03F63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2352168" y="3540608"/>
              <a:ext cx="443508" cy="395883"/>
            </a:xfrm>
            <a:custGeom>
              <a:avLst/>
              <a:gdLst>
                <a:gd name="connsiteX0" fmla="*/ 1358 w 443507"/>
                <a:gd name="connsiteY0" fmla="*/ 698 h 395882"/>
                <a:gd name="connsiteX1" fmla="*/ 698 w 443507"/>
                <a:gd name="connsiteY1" fmla="*/ 736 h 395882"/>
                <a:gd name="connsiteX2" fmla="*/ 698 w 443507"/>
                <a:gd name="connsiteY2" fmla="*/ 398000 h 395882"/>
                <a:gd name="connsiteX3" fmla="*/ 386088 w 443507"/>
                <a:gd name="connsiteY3" fmla="*/ 398000 h 395882"/>
                <a:gd name="connsiteX4" fmla="*/ 445587 w 443507"/>
                <a:gd name="connsiteY4" fmla="*/ 397950 h 395882"/>
                <a:gd name="connsiteX5" fmla="*/ 377048 w 443507"/>
                <a:gd name="connsiteY5" fmla="*/ 205155 h 395882"/>
                <a:gd name="connsiteX6" fmla="*/ 1358 w 443507"/>
                <a:gd name="connsiteY6" fmla="*/ 698 h 39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507" h="395882">
                  <a:moveTo>
                    <a:pt x="1358" y="698"/>
                  </a:moveTo>
                  <a:cubicBezTo>
                    <a:pt x="1132" y="698"/>
                    <a:pt x="921" y="736"/>
                    <a:pt x="698" y="736"/>
                  </a:cubicBezTo>
                  <a:lnTo>
                    <a:pt x="698" y="398000"/>
                  </a:lnTo>
                  <a:lnTo>
                    <a:pt x="386088" y="398000"/>
                  </a:lnTo>
                  <a:cubicBezTo>
                    <a:pt x="386088" y="398000"/>
                    <a:pt x="415154" y="398000"/>
                    <a:pt x="445587" y="397950"/>
                  </a:cubicBezTo>
                  <a:cubicBezTo>
                    <a:pt x="437469" y="326619"/>
                    <a:pt x="413276" y="261311"/>
                    <a:pt x="377048" y="205155"/>
                  </a:cubicBezTo>
                  <a:cubicBezTo>
                    <a:pt x="296508" y="80312"/>
                    <a:pt x="156485" y="698"/>
                    <a:pt x="1358" y="698"/>
                  </a:cubicBezTo>
                  <a:close/>
                </a:path>
              </a:pathLst>
            </a:custGeom>
            <a:solidFill>
              <a:srgbClr val="38384D"/>
            </a:solidFill>
            <a:ln w="297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CA313584-24BC-4B2E-A70C-8B880FEAD118}"/>
              </a:ext>
            </a:extLst>
          </p:cNvPr>
          <p:cNvSpPr/>
          <p:nvPr/>
        </p:nvSpPr>
        <p:spPr>
          <a:xfrm>
            <a:off x="3480168" y="1158994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扔飞镖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97E7CE1-7A56-42A9-A6FF-8FEF149B7C2F}"/>
              </a:ext>
            </a:extLst>
          </p:cNvPr>
          <p:cNvSpPr/>
          <p:nvPr/>
        </p:nvSpPr>
        <p:spPr>
          <a:xfrm>
            <a:off x="6082435" y="1555809"/>
            <a:ext cx="2284629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嘲讽攻击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74A7B51-3830-43CB-A6C1-D850EEA1F4A3}"/>
              </a:ext>
            </a:extLst>
          </p:cNvPr>
          <p:cNvSpPr/>
          <p:nvPr/>
        </p:nvSpPr>
        <p:spPr>
          <a:xfrm>
            <a:off x="2771246" y="2958458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土遁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DD50C3E-5848-4917-A9CF-83CE0FEB118D}"/>
              </a:ext>
            </a:extLst>
          </p:cNvPr>
          <p:cNvSpPr/>
          <p:nvPr/>
        </p:nvSpPr>
        <p:spPr>
          <a:xfrm>
            <a:off x="6558546" y="3615340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水遁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90275A8-68CD-45C3-97C6-1F1C56837A39}"/>
              </a:ext>
            </a:extLst>
          </p:cNvPr>
          <p:cNvSpPr/>
          <p:nvPr/>
        </p:nvSpPr>
        <p:spPr>
          <a:xfrm>
            <a:off x="4242209" y="4606854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投降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07E1228-5096-4A1A-AEF1-3821F78531D9}"/>
              </a:ext>
            </a:extLst>
          </p:cNvPr>
          <p:cNvCxnSpPr>
            <a:cxnSpLocks/>
            <a:stCxn id="21" idx="4"/>
            <a:endCxn id="19" idx="5"/>
          </p:cNvCxnSpPr>
          <p:nvPr/>
        </p:nvCxnSpPr>
        <p:spPr>
          <a:xfrm>
            <a:off x="4384427" y="1952625"/>
            <a:ext cx="889170" cy="924057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DFE335E-6108-4A36-804E-A5347A28B9CA}"/>
              </a:ext>
            </a:extLst>
          </p:cNvPr>
          <p:cNvCxnSpPr>
            <a:cxnSpLocks/>
            <a:stCxn id="28" idx="6"/>
            <a:endCxn id="14" idx="6"/>
          </p:cNvCxnSpPr>
          <p:nvPr/>
        </p:nvCxnSpPr>
        <p:spPr>
          <a:xfrm flipV="1">
            <a:off x="4579764" y="3182183"/>
            <a:ext cx="616353" cy="173091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11866FC-28EF-4C42-8602-034D8BC28B39}"/>
              </a:ext>
            </a:extLst>
          </p:cNvPr>
          <p:cNvCxnSpPr>
            <a:cxnSpLocks/>
            <a:stCxn id="32" idx="0"/>
            <a:endCxn id="10" idx="4"/>
          </p:cNvCxnSpPr>
          <p:nvPr/>
        </p:nvCxnSpPr>
        <p:spPr>
          <a:xfrm flipV="1">
            <a:off x="5146468" y="4175444"/>
            <a:ext cx="75343" cy="431410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0740C74-A281-4D3D-9766-9C301E78D444}"/>
              </a:ext>
            </a:extLst>
          </p:cNvPr>
          <p:cNvCxnSpPr>
            <a:cxnSpLocks/>
            <a:stCxn id="26" idx="3"/>
            <a:endCxn id="20" idx="4"/>
          </p:cNvCxnSpPr>
          <p:nvPr/>
        </p:nvCxnSpPr>
        <p:spPr>
          <a:xfrm flipH="1">
            <a:off x="6084569" y="2233215"/>
            <a:ext cx="332442" cy="849593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8B82BB6-0095-4F5F-B5E9-D08365D7AD40}"/>
              </a:ext>
            </a:extLst>
          </p:cNvPr>
          <p:cNvCxnSpPr>
            <a:cxnSpLocks/>
            <a:stCxn id="30" idx="1"/>
            <a:endCxn id="11" idx="6"/>
          </p:cNvCxnSpPr>
          <p:nvPr/>
        </p:nvCxnSpPr>
        <p:spPr>
          <a:xfrm flipH="1">
            <a:off x="6235632" y="3731565"/>
            <a:ext cx="587765" cy="96240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0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B6E8DA-3385-43DD-BFDC-6BB5DF97566B}"/>
              </a:ext>
            </a:extLst>
          </p:cNvPr>
          <p:cNvSpPr txBox="1"/>
          <p:nvPr/>
        </p:nvSpPr>
        <p:spPr>
          <a:xfrm>
            <a:off x="5157281" y="301942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列表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5A54EF7-9B35-413F-888B-B48C829F5725}"/>
              </a:ext>
            </a:extLst>
          </p:cNvPr>
          <p:cNvSpPr/>
          <p:nvPr/>
        </p:nvSpPr>
        <p:spPr>
          <a:xfrm>
            <a:off x="3480168" y="1158994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list()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0036C98-BB43-4CC7-AAE4-CE83B0D3251F}"/>
              </a:ext>
            </a:extLst>
          </p:cNvPr>
          <p:cNvSpPr/>
          <p:nvPr/>
        </p:nvSpPr>
        <p:spPr>
          <a:xfrm>
            <a:off x="6082435" y="1555809"/>
            <a:ext cx="2284629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append()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D1F8E0D-9837-41C6-9290-0FD54F652340}"/>
              </a:ext>
            </a:extLst>
          </p:cNvPr>
          <p:cNvSpPr/>
          <p:nvPr/>
        </p:nvSpPr>
        <p:spPr>
          <a:xfrm>
            <a:off x="2352675" y="2958458"/>
            <a:ext cx="2227089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extend()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607CCBD-BD45-47C1-BF69-A1525CB191EC}"/>
              </a:ext>
            </a:extLst>
          </p:cNvPr>
          <p:cNvSpPr/>
          <p:nvPr/>
        </p:nvSpPr>
        <p:spPr>
          <a:xfrm>
            <a:off x="7788420" y="3129356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count()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DBEAD1A-754A-4C2A-A412-4297FA82F0E5}"/>
              </a:ext>
            </a:extLst>
          </p:cNvPr>
          <p:cNvSpPr/>
          <p:nvPr/>
        </p:nvSpPr>
        <p:spPr>
          <a:xfrm>
            <a:off x="4242209" y="4606854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index()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A6EAE99-1535-4540-BC80-083351312B2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384427" y="1952625"/>
            <a:ext cx="1176904" cy="1176731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1643EBA-28B9-4182-A968-90C0014EBBA1}"/>
              </a:ext>
            </a:extLst>
          </p:cNvPr>
          <p:cNvCxnSpPr>
            <a:cxnSpLocks/>
            <a:stCxn id="24" idx="6"/>
            <a:endCxn id="4" idx="1"/>
          </p:cNvCxnSpPr>
          <p:nvPr/>
        </p:nvCxnSpPr>
        <p:spPr>
          <a:xfrm>
            <a:off x="4579764" y="3355274"/>
            <a:ext cx="577517" cy="218149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EB5DAEC-55C9-4A1E-A5DA-2C56B16A094C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146468" y="4104470"/>
            <a:ext cx="414863" cy="502384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D7EB493-CA7E-470A-AF12-CB0BEEDD0C4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084569" y="2233215"/>
            <a:ext cx="332442" cy="849593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575AC73-9A79-4B86-B2D4-9229BCB5717C}"/>
              </a:ext>
            </a:extLst>
          </p:cNvPr>
          <p:cNvCxnSpPr>
            <a:cxnSpLocks/>
            <a:stCxn id="25" idx="2"/>
            <a:endCxn id="4" idx="3"/>
          </p:cNvCxnSpPr>
          <p:nvPr/>
        </p:nvCxnSpPr>
        <p:spPr>
          <a:xfrm flipH="1">
            <a:off x="7034718" y="3526172"/>
            <a:ext cx="753702" cy="47251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46D2189F-A890-4B7B-9AE2-3CD98D6CA9A5}"/>
              </a:ext>
            </a:extLst>
          </p:cNvPr>
          <p:cNvSpPr/>
          <p:nvPr/>
        </p:nvSpPr>
        <p:spPr>
          <a:xfrm>
            <a:off x="6537387" y="4560952"/>
            <a:ext cx="1808518" cy="793631"/>
          </a:xfrm>
          <a:prstGeom prst="ellipse">
            <a:avLst/>
          </a:prstGeom>
          <a:solidFill>
            <a:srgbClr val="50C1E9"/>
          </a:solidFill>
          <a:ln>
            <a:noFill/>
          </a:ln>
          <a:effectLst>
            <a:outerShdw blurRad="508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sort()</a:t>
            </a:r>
            <a:endParaRPr lang="zh-CN" altLang="en-US" sz="2800" b="1"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B45E5E-5B25-4055-B7FC-1911EFA8B5CA}"/>
              </a:ext>
            </a:extLst>
          </p:cNvPr>
          <p:cNvSpPr txBox="1"/>
          <p:nvPr/>
        </p:nvSpPr>
        <p:spPr>
          <a:xfrm>
            <a:off x="8832565" y="461375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……</a:t>
            </a:r>
            <a:endParaRPr lang="zh-CN" altLang="en-US" sz="4000" b="1">
              <a:solidFill>
                <a:schemeClr val="bg1"/>
              </a:solidFill>
              <a:latin typeface="华康娃娃体W5(P)" panose="040B0500000000000000" pitchFamily="82" charset="-122"/>
              <a:ea typeface="华康娃娃体W5(P)" panose="040B0500000000000000" pitchFamily="82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92734F4-9C70-4129-93B4-18055B78FD64}"/>
              </a:ext>
            </a:extLst>
          </p:cNvPr>
          <p:cNvCxnSpPr>
            <a:cxnSpLocks/>
            <a:stCxn id="34" idx="1"/>
            <a:endCxn id="4" idx="2"/>
          </p:cNvCxnSpPr>
          <p:nvPr/>
        </p:nvCxnSpPr>
        <p:spPr>
          <a:xfrm flipH="1" flipV="1">
            <a:off x="6096000" y="4127421"/>
            <a:ext cx="706238" cy="549756"/>
          </a:xfrm>
          <a:prstGeom prst="line">
            <a:avLst/>
          </a:prstGeom>
          <a:ln w="38100">
            <a:solidFill>
              <a:srgbClr val="5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2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标&#10;&#10;描述已自动生成">
            <a:extLst>
              <a:ext uri="{FF2B5EF4-FFF2-40B4-BE49-F238E27FC236}">
                <a16:creationId xmlns:a16="http://schemas.microsoft.com/office/drawing/2014/main" id="{F447578E-797A-408A-8498-E9F3E2A8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87" y="619480"/>
            <a:ext cx="1495425" cy="1495425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C73F0003-101A-4E67-BFD0-5D2A04CB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757593"/>
            <a:ext cx="1219200" cy="1219200"/>
          </a:xfrm>
          <a:prstGeom prst="rect">
            <a:avLst/>
          </a:prstGeom>
        </p:spPr>
      </p:pic>
      <p:pic>
        <p:nvPicPr>
          <p:cNvPr id="13" name="图片 12" descr="卡通人物&#10;&#10;描述已自动生成">
            <a:extLst>
              <a:ext uri="{FF2B5EF4-FFF2-40B4-BE49-F238E27FC236}">
                <a16:creationId xmlns:a16="http://schemas.microsoft.com/office/drawing/2014/main" id="{74751053-AEE1-4BDA-9DBE-FAB6B1457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14" y="2379685"/>
            <a:ext cx="2381262" cy="37207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D60B97-F2B1-41EF-8528-5FDE474BA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1" y="4240046"/>
            <a:ext cx="1095375" cy="16478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D6671F1-F7AA-4DE8-ACF7-1E12A0737F56}"/>
              </a:ext>
            </a:extLst>
          </p:cNvPr>
          <p:cNvSpPr txBox="1"/>
          <p:nvPr/>
        </p:nvSpPr>
        <p:spPr>
          <a:xfrm>
            <a:off x="9021169" y="951693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else</a:t>
            </a:r>
            <a:endParaRPr lang="zh-CN" alt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EA630B0C-33D1-43C7-BD51-B148BD19A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267" y="3189098"/>
            <a:ext cx="2381263" cy="23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7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DACF46-C103-43B9-9B80-E3461B40E971}"/>
              </a:ext>
            </a:extLst>
          </p:cNvPr>
          <p:cNvSpPr txBox="1"/>
          <p:nvPr/>
        </p:nvSpPr>
        <p:spPr>
          <a:xfrm>
            <a:off x="3561961" y="1867783"/>
            <a:ext cx="609755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/>
          </a:p>
          <a:p>
            <a:r>
              <a:rPr lang="zh-CN" altLang="en-US" sz="40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while(孩子还在睡觉):</a:t>
            </a:r>
          </a:p>
          <a:p>
            <a:r>
              <a:rPr lang="zh-CN" altLang="en-US" sz="40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    </a:t>
            </a:r>
          </a:p>
          <a:p>
            <a:r>
              <a:rPr lang="zh-CN" altLang="en-US" sz="4000" b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    她可以看电视</a:t>
            </a:r>
          </a:p>
        </p:txBody>
      </p:sp>
    </p:spTree>
    <p:extLst>
      <p:ext uri="{BB962C8B-B14F-4D97-AF65-F5344CB8AC3E}">
        <p14:creationId xmlns:p14="http://schemas.microsoft.com/office/powerpoint/2010/main" val="239806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4A904CC-52DE-4C63-BD3F-A62E3C89255D}"/>
              </a:ext>
            </a:extLst>
          </p:cNvPr>
          <p:cNvGrpSpPr/>
          <p:nvPr/>
        </p:nvGrpSpPr>
        <p:grpSpPr>
          <a:xfrm>
            <a:off x="1439342" y="2271870"/>
            <a:ext cx="8264496" cy="2329298"/>
            <a:chOff x="2195122" y="1450227"/>
            <a:chExt cx="6315074" cy="17798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C6691F2-7F47-4900-8B3D-9C7740C021A9}"/>
                </a:ext>
              </a:extLst>
            </p:cNvPr>
            <p:cNvSpPr/>
            <p:nvPr/>
          </p:nvSpPr>
          <p:spPr>
            <a:xfrm>
              <a:off x="2195122" y="1463205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C55ACE0-F8E8-49BF-B286-F3D35FA05365}"/>
                </a:ext>
              </a:extLst>
            </p:cNvPr>
            <p:cNvSpPr/>
            <p:nvPr/>
          </p:nvSpPr>
          <p:spPr>
            <a:xfrm>
              <a:off x="34905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6D86647-B3E4-40E9-9EDF-102ABC9C6596}"/>
                </a:ext>
              </a:extLst>
            </p:cNvPr>
            <p:cNvSpPr/>
            <p:nvPr/>
          </p:nvSpPr>
          <p:spPr>
            <a:xfrm>
              <a:off x="47859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R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55A1FF-5D2F-4757-AAAE-23EDAD855B85}"/>
                </a:ext>
              </a:extLst>
            </p:cNvPr>
            <p:cNvSpPr/>
            <p:nvPr/>
          </p:nvSpPr>
          <p:spPr>
            <a:xfrm>
              <a:off x="60813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py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ABF333-0039-408B-8403-C7E984E0F6DB}"/>
                </a:ext>
              </a:extLst>
            </p:cNvPr>
            <p:cNvSpPr/>
            <p:nvPr/>
          </p:nvSpPr>
          <p:spPr>
            <a:xfrm>
              <a:off x="21951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BABABC-7D4A-4016-A463-6AD1B6797A78}"/>
                </a:ext>
              </a:extLst>
            </p:cNvPr>
            <p:cNvSpPr/>
            <p:nvPr/>
          </p:nvSpPr>
          <p:spPr>
            <a:xfrm>
              <a:off x="3490521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9EF5-C662-4F68-8952-15C160DBEDAA}"/>
                </a:ext>
              </a:extLst>
            </p:cNvPr>
            <p:cNvSpPr/>
            <p:nvPr/>
          </p:nvSpPr>
          <p:spPr>
            <a:xfrm>
              <a:off x="47859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66C693-BFB2-4CB0-AFCF-54EECBCB96D5}"/>
                </a:ext>
              </a:extLst>
            </p:cNvPr>
            <p:cNvSpPr/>
            <p:nvPr/>
          </p:nvSpPr>
          <p:spPr>
            <a:xfrm>
              <a:off x="6081322" y="2820516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CDB4E1-757C-478F-8C73-64EFF7B19DF8}"/>
                </a:ext>
              </a:extLst>
            </p:cNvPr>
            <p:cNvSpPr/>
            <p:nvPr/>
          </p:nvSpPr>
          <p:spPr>
            <a:xfrm>
              <a:off x="7376721" y="1450227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Matlab</a:t>
              </a:r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2A7216-6421-4D19-A7EB-09E199ECFF4B}"/>
                </a:ext>
              </a:extLst>
            </p:cNvPr>
            <p:cNvSpPr/>
            <p:nvPr/>
          </p:nvSpPr>
          <p:spPr>
            <a:xfrm>
              <a:off x="7376721" y="2807539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755E528-711C-48E5-89E2-35A370AE0D42}"/>
              </a:ext>
            </a:extLst>
          </p:cNvPr>
          <p:cNvSpPr/>
          <p:nvPr/>
        </p:nvSpPr>
        <p:spPr>
          <a:xfrm>
            <a:off x="9915747" y="4059585"/>
            <a:ext cx="1483371" cy="536008"/>
          </a:xfrm>
          <a:prstGeom prst="rect">
            <a:avLst/>
          </a:prstGeom>
          <a:solidFill>
            <a:srgbClr val="7A57D1">
              <a:alpha val="40000"/>
            </a:srgb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zh-CN" altLang="en-US" sz="24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186C69-3550-4F22-A480-7CA273CB29CD}"/>
              </a:ext>
            </a:extLst>
          </p:cNvPr>
          <p:cNvGrpSpPr/>
          <p:nvPr/>
        </p:nvGrpSpPr>
        <p:grpSpPr>
          <a:xfrm>
            <a:off x="1197264" y="4894102"/>
            <a:ext cx="1967526" cy="1294745"/>
            <a:chOff x="1197264" y="4894102"/>
            <a:chExt cx="1967526" cy="1294745"/>
          </a:xfrm>
        </p:grpSpPr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B434C57-6025-4963-8F61-DACD753FBA2F}"/>
                </a:ext>
              </a:extLst>
            </p:cNvPr>
            <p:cNvSpPr/>
            <p:nvPr/>
          </p:nvSpPr>
          <p:spPr>
            <a:xfrm>
              <a:off x="1965454" y="4894102"/>
              <a:ext cx="431147" cy="771525"/>
            </a:xfrm>
            <a:prstGeom prst="upArrow">
              <a:avLst>
                <a:gd name="adj1" fmla="val 32326"/>
                <a:gd name="adj2" fmla="val 6104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F79BE6-2857-4B39-A836-661078D6B4B4}"/>
                </a:ext>
              </a:extLst>
            </p:cNvPr>
            <p:cNvSpPr txBox="1"/>
            <p:nvPr/>
          </p:nvSpPr>
          <p:spPr>
            <a:xfrm>
              <a:off x="1197264" y="5665627"/>
              <a:ext cx="196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index = 0</a:t>
              </a:r>
              <a:endPara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91A5216-D8CC-4D10-8C15-1E7B79B5C21A}"/>
              </a:ext>
            </a:extLst>
          </p:cNvPr>
          <p:cNvSpPr/>
          <p:nvPr/>
        </p:nvSpPr>
        <p:spPr>
          <a:xfrm>
            <a:off x="1439342" y="512548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16FE79-CC4E-450A-91E1-7DE5B020A0F3}"/>
              </a:ext>
            </a:extLst>
          </p:cNvPr>
          <p:cNvSpPr txBox="1"/>
          <p:nvPr/>
        </p:nvSpPr>
        <p:spPr>
          <a:xfrm>
            <a:off x="460070" y="276892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1EFC55-7F47-4DDA-8539-FA0B65DB1F73}"/>
              </a:ext>
            </a:extLst>
          </p:cNvPr>
          <p:cNvSpPr txBox="1"/>
          <p:nvPr/>
        </p:nvSpPr>
        <p:spPr>
          <a:xfrm>
            <a:off x="230038" y="992624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F67C67-472C-4DF2-833A-10BDCF18C01E}"/>
              </a:ext>
            </a:extLst>
          </p:cNvPr>
          <p:cNvSpPr txBox="1"/>
          <p:nvPr/>
        </p:nvSpPr>
        <p:spPr>
          <a:xfrm>
            <a:off x="1986102" y="2799706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1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AEC45D-E52A-492C-B085-D0E13AE9F70A}"/>
              </a:ext>
            </a:extLst>
          </p:cNvPr>
          <p:cNvSpPr txBox="1"/>
          <p:nvPr/>
        </p:nvSpPr>
        <p:spPr>
          <a:xfrm>
            <a:off x="3681383" y="2782723"/>
            <a:ext cx="38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2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CB36E4-35F2-4F29-9A35-2587C68258C8}"/>
              </a:ext>
            </a:extLst>
          </p:cNvPr>
          <p:cNvSpPr txBox="1"/>
          <p:nvPr/>
        </p:nvSpPr>
        <p:spPr>
          <a:xfrm>
            <a:off x="5278080" y="2799706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R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22290D-C67A-4FB0-82F9-A85A78266755}"/>
              </a:ext>
            </a:extLst>
          </p:cNvPr>
          <p:cNvSpPr txBox="1"/>
          <p:nvPr/>
        </p:nvSpPr>
        <p:spPr>
          <a:xfrm>
            <a:off x="6899044" y="2799706"/>
            <a:ext cx="73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py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FBEAEC-C778-4326-8977-94DA2D3C9329}"/>
              </a:ext>
            </a:extLst>
          </p:cNvPr>
          <p:cNvSpPr txBox="1"/>
          <p:nvPr/>
        </p:nvSpPr>
        <p:spPr>
          <a:xfrm>
            <a:off x="8315308" y="2826327"/>
            <a:ext cx="129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50C1E9"/>
                </a:solidFill>
                <a:latin typeface="Arial Black" panose="020B0A04020102020204" pitchFamily="34" charset="0"/>
              </a:rPr>
              <a:t>‘matlab’</a:t>
            </a:r>
            <a:endParaRPr lang="zh-CN" altLang="en-US" sz="20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48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3"/>
    </mc:Choice>
    <mc:Fallback>
      <p:transition spd="slow" advTm="1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26 -0.2590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C2BA7E-9726-4A16-B58E-BE97FE207120}"/>
              </a:ext>
            </a:extLst>
          </p:cNvPr>
          <p:cNvSpPr/>
          <p:nvPr/>
        </p:nvSpPr>
        <p:spPr>
          <a:xfrm>
            <a:off x="3134621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4A904CC-52DE-4C63-BD3F-A62E3C89255D}"/>
              </a:ext>
            </a:extLst>
          </p:cNvPr>
          <p:cNvGrpSpPr/>
          <p:nvPr/>
        </p:nvGrpSpPr>
        <p:grpSpPr>
          <a:xfrm>
            <a:off x="1439342" y="2271870"/>
            <a:ext cx="8264496" cy="2329298"/>
            <a:chOff x="2195122" y="1450227"/>
            <a:chExt cx="6315074" cy="17798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C6691F2-7F47-4900-8B3D-9C7740C021A9}"/>
                </a:ext>
              </a:extLst>
            </p:cNvPr>
            <p:cNvSpPr/>
            <p:nvPr/>
          </p:nvSpPr>
          <p:spPr>
            <a:xfrm>
              <a:off x="2195122" y="1463205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C55ACE0-F8E8-49BF-B286-F3D35FA05365}"/>
                </a:ext>
              </a:extLst>
            </p:cNvPr>
            <p:cNvSpPr/>
            <p:nvPr/>
          </p:nvSpPr>
          <p:spPr>
            <a:xfrm>
              <a:off x="34905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6D86647-B3E4-40E9-9EDF-102ABC9C6596}"/>
                </a:ext>
              </a:extLst>
            </p:cNvPr>
            <p:cNvSpPr/>
            <p:nvPr/>
          </p:nvSpPr>
          <p:spPr>
            <a:xfrm>
              <a:off x="47859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R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55A1FF-5D2F-4757-AAAE-23EDAD855B85}"/>
                </a:ext>
              </a:extLst>
            </p:cNvPr>
            <p:cNvSpPr/>
            <p:nvPr/>
          </p:nvSpPr>
          <p:spPr>
            <a:xfrm>
              <a:off x="60813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py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ABF333-0039-408B-8403-C7E984E0F6DB}"/>
                </a:ext>
              </a:extLst>
            </p:cNvPr>
            <p:cNvSpPr/>
            <p:nvPr/>
          </p:nvSpPr>
          <p:spPr>
            <a:xfrm>
              <a:off x="21951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BABABC-7D4A-4016-A463-6AD1B6797A78}"/>
                </a:ext>
              </a:extLst>
            </p:cNvPr>
            <p:cNvSpPr/>
            <p:nvPr/>
          </p:nvSpPr>
          <p:spPr>
            <a:xfrm>
              <a:off x="3490521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9EF5-C662-4F68-8952-15C160DBEDAA}"/>
                </a:ext>
              </a:extLst>
            </p:cNvPr>
            <p:cNvSpPr/>
            <p:nvPr/>
          </p:nvSpPr>
          <p:spPr>
            <a:xfrm>
              <a:off x="47859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66C693-BFB2-4CB0-AFCF-54EECBCB96D5}"/>
                </a:ext>
              </a:extLst>
            </p:cNvPr>
            <p:cNvSpPr/>
            <p:nvPr/>
          </p:nvSpPr>
          <p:spPr>
            <a:xfrm>
              <a:off x="6081322" y="2820516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CDB4E1-757C-478F-8C73-64EFF7B19DF8}"/>
                </a:ext>
              </a:extLst>
            </p:cNvPr>
            <p:cNvSpPr/>
            <p:nvPr/>
          </p:nvSpPr>
          <p:spPr>
            <a:xfrm>
              <a:off x="7376721" y="1450227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Matlab</a:t>
              </a:r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2A7216-6421-4D19-A7EB-09E199ECFF4B}"/>
                </a:ext>
              </a:extLst>
            </p:cNvPr>
            <p:cNvSpPr/>
            <p:nvPr/>
          </p:nvSpPr>
          <p:spPr>
            <a:xfrm>
              <a:off x="7376721" y="2807539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755E528-711C-48E5-89E2-35A370AE0D42}"/>
              </a:ext>
            </a:extLst>
          </p:cNvPr>
          <p:cNvSpPr/>
          <p:nvPr/>
        </p:nvSpPr>
        <p:spPr>
          <a:xfrm>
            <a:off x="9915747" y="4059585"/>
            <a:ext cx="1483371" cy="536008"/>
          </a:xfrm>
          <a:prstGeom prst="rect">
            <a:avLst/>
          </a:prstGeom>
          <a:solidFill>
            <a:srgbClr val="7A57D1">
              <a:alpha val="40000"/>
            </a:srgb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zh-CN" altLang="en-US" sz="24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186C69-3550-4F22-A480-7CA273CB29CD}"/>
              </a:ext>
            </a:extLst>
          </p:cNvPr>
          <p:cNvGrpSpPr/>
          <p:nvPr/>
        </p:nvGrpSpPr>
        <p:grpSpPr>
          <a:xfrm>
            <a:off x="2892544" y="4894101"/>
            <a:ext cx="1967526" cy="1294745"/>
            <a:chOff x="1197264" y="4894102"/>
            <a:chExt cx="1967526" cy="1294745"/>
          </a:xfrm>
        </p:grpSpPr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B434C57-6025-4963-8F61-DACD753FBA2F}"/>
                </a:ext>
              </a:extLst>
            </p:cNvPr>
            <p:cNvSpPr/>
            <p:nvPr/>
          </p:nvSpPr>
          <p:spPr>
            <a:xfrm>
              <a:off x="1965454" y="4894102"/>
              <a:ext cx="431147" cy="771525"/>
            </a:xfrm>
            <a:prstGeom prst="upArrow">
              <a:avLst>
                <a:gd name="adj1" fmla="val 32326"/>
                <a:gd name="adj2" fmla="val 6104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F79BE6-2857-4B39-A836-661078D6B4B4}"/>
                </a:ext>
              </a:extLst>
            </p:cNvPr>
            <p:cNvSpPr txBox="1"/>
            <p:nvPr/>
          </p:nvSpPr>
          <p:spPr>
            <a:xfrm>
              <a:off x="1197264" y="5665627"/>
              <a:ext cx="196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index = 1</a:t>
              </a:r>
              <a:endPara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91A5216-D8CC-4D10-8C15-1E7B79B5C21A}"/>
              </a:ext>
            </a:extLst>
          </p:cNvPr>
          <p:cNvSpPr/>
          <p:nvPr/>
        </p:nvSpPr>
        <p:spPr>
          <a:xfrm>
            <a:off x="1439342" y="512548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16FE79-CC4E-450A-91E1-7DE5B020A0F3}"/>
              </a:ext>
            </a:extLst>
          </p:cNvPr>
          <p:cNvSpPr txBox="1"/>
          <p:nvPr/>
        </p:nvSpPr>
        <p:spPr>
          <a:xfrm>
            <a:off x="460070" y="276892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1EFC55-7F47-4DDA-8539-FA0B65DB1F73}"/>
              </a:ext>
            </a:extLst>
          </p:cNvPr>
          <p:cNvSpPr txBox="1"/>
          <p:nvPr/>
        </p:nvSpPr>
        <p:spPr>
          <a:xfrm>
            <a:off x="230038" y="992624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F67C67-472C-4DF2-833A-10BDCF18C01E}"/>
              </a:ext>
            </a:extLst>
          </p:cNvPr>
          <p:cNvSpPr txBox="1"/>
          <p:nvPr/>
        </p:nvSpPr>
        <p:spPr>
          <a:xfrm>
            <a:off x="1986101" y="102340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1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AEC45D-E52A-492C-B085-D0E13AE9F70A}"/>
              </a:ext>
            </a:extLst>
          </p:cNvPr>
          <p:cNvSpPr txBox="1"/>
          <p:nvPr/>
        </p:nvSpPr>
        <p:spPr>
          <a:xfrm>
            <a:off x="3681383" y="2782723"/>
            <a:ext cx="38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2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CB36E4-35F2-4F29-9A35-2587C68258C8}"/>
              </a:ext>
            </a:extLst>
          </p:cNvPr>
          <p:cNvSpPr txBox="1"/>
          <p:nvPr/>
        </p:nvSpPr>
        <p:spPr>
          <a:xfrm>
            <a:off x="5278080" y="2799706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R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22290D-C67A-4FB0-82F9-A85A78266755}"/>
              </a:ext>
            </a:extLst>
          </p:cNvPr>
          <p:cNvSpPr txBox="1"/>
          <p:nvPr/>
        </p:nvSpPr>
        <p:spPr>
          <a:xfrm>
            <a:off x="6899044" y="2799706"/>
            <a:ext cx="73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py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FBEAEC-C778-4326-8977-94DA2D3C9329}"/>
              </a:ext>
            </a:extLst>
          </p:cNvPr>
          <p:cNvSpPr txBox="1"/>
          <p:nvPr/>
        </p:nvSpPr>
        <p:spPr>
          <a:xfrm>
            <a:off x="8315308" y="2826327"/>
            <a:ext cx="129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50C1E9"/>
                </a:solidFill>
                <a:latin typeface="Arial Black" panose="020B0A04020102020204" pitchFamily="34" charset="0"/>
              </a:rPr>
              <a:t>‘matlab’</a:t>
            </a:r>
            <a:endParaRPr lang="zh-CN" altLang="en-US" sz="20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94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859">
        <p159:morph option="byObject"/>
      </p:transition>
    </mc:Choice>
    <mc:Fallback>
      <p:transition spd="slow" advTm="28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0039 -0.25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D6705E9-7FC2-4D3E-98CF-A2EC5CF9DEC1}"/>
              </a:ext>
            </a:extLst>
          </p:cNvPr>
          <p:cNvSpPr/>
          <p:nvPr/>
        </p:nvSpPr>
        <p:spPr>
          <a:xfrm>
            <a:off x="4829900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C2BA7E-9726-4A16-B58E-BE97FE207120}"/>
              </a:ext>
            </a:extLst>
          </p:cNvPr>
          <p:cNvSpPr/>
          <p:nvPr/>
        </p:nvSpPr>
        <p:spPr>
          <a:xfrm>
            <a:off x="3134621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4A904CC-52DE-4C63-BD3F-A62E3C89255D}"/>
              </a:ext>
            </a:extLst>
          </p:cNvPr>
          <p:cNvGrpSpPr/>
          <p:nvPr/>
        </p:nvGrpSpPr>
        <p:grpSpPr>
          <a:xfrm>
            <a:off x="1439342" y="2271870"/>
            <a:ext cx="8264496" cy="2329298"/>
            <a:chOff x="2195122" y="1450227"/>
            <a:chExt cx="6315074" cy="17798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C6691F2-7F47-4900-8B3D-9C7740C021A9}"/>
                </a:ext>
              </a:extLst>
            </p:cNvPr>
            <p:cNvSpPr/>
            <p:nvPr/>
          </p:nvSpPr>
          <p:spPr>
            <a:xfrm>
              <a:off x="2195122" y="1463205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C55ACE0-F8E8-49BF-B286-F3D35FA05365}"/>
                </a:ext>
              </a:extLst>
            </p:cNvPr>
            <p:cNvSpPr/>
            <p:nvPr/>
          </p:nvSpPr>
          <p:spPr>
            <a:xfrm>
              <a:off x="34905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6D86647-B3E4-40E9-9EDF-102ABC9C6596}"/>
                </a:ext>
              </a:extLst>
            </p:cNvPr>
            <p:cNvSpPr/>
            <p:nvPr/>
          </p:nvSpPr>
          <p:spPr>
            <a:xfrm>
              <a:off x="47859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R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55A1FF-5D2F-4757-AAAE-23EDAD855B85}"/>
                </a:ext>
              </a:extLst>
            </p:cNvPr>
            <p:cNvSpPr/>
            <p:nvPr/>
          </p:nvSpPr>
          <p:spPr>
            <a:xfrm>
              <a:off x="60813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py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ABF333-0039-408B-8403-C7E984E0F6DB}"/>
                </a:ext>
              </a:extLst>
            </p:cNvPr>
            <p:cNvSpPr/>
            <p:nvPr/>
          </p:nvSpPr>
          <p:spPr>
            <a:xfrm>
              <a:off x="21951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BABABC-7D4A-4016-A463-6AD1B6797A78}"/>
                </a:ext>
              </a:extLst>
            </p:cNvPr>
            <p:cNvSpPr/>
            <p:nvPr/>
          </p:nvSpPr>
          <p:spPr>
            <a:xfrm>
              <a:off x="3490521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9EF5-C662-4F68-8952-15C160DBEDAA}"/>
                </a:ext>
              </a:extLst>
            </p:cNvPr>
            <p:cNvSpPr/>
            <p:nvPr/>
          </p:nvSpPr>
          <p:spPr>
            <a:xfrm>
              <a:off x="47859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66C693-BFB2-4CB0-AFCF-54EECBCB96D5}"/>
                </a:ext>
              </a:extLst>
            </p:cNvPr>
            <p:cNvSpPr/>
            <p:nvPr/>
          </p:nvSpPr>
          <p:spPr>
            <a:xfrm>
              <a:off x="6081322" y="2820516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CDB4E1-757C-478F-8C73-64EFF7B19DF8}"/>
                </a:ext>
              </a:extLst>
            </p:cNvPr>
            <p:cNvSpPr/>
            <p:nvPr/>
          </p:nvSpPr>
          <p:spPr>
            <a:xfrm>
              <a:off x="7376721" y="1450227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Matlab</a:t>
              </a:r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2A7216-6421-4D19-A7EB-09E199ECFF4B}"/>
                </a:ext>
              </a:extLst>
            </p:cNvPr>
            <p:cNvSpPr/>
            <p:nvPr/>
          </p:nvSpPr>
          <p:spPr>
            <a:xfrm>
              <a:off x="7376721" y="2807539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755E528-711C-48E5-89E2-35A370AE0D42}"/>
              </a:ext>
            </a:extLst>
          </p:cNvPr>
          <p:cNvSpPr/>
          <p:nvPr/>
        </p:nvSpPr>
        <p:spPr>
          <a:xfrm>
            <a:off x="9915747" y="4059585"/>
            <a:ext cx="1483371" cy="536008"/>
          </a:xfrm>
          <a:prstGeom prst="rect">
            <a:avLst/>
          </a:prstGeom>
          <a:solidFill>
            <a:srgbClr val="7A57D1">
              <a:alpha val="40000"/>
            </a:srgb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zh-CN" altLang="en-US" sz="24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186C69-3550-4F22-A480-7CA273CB29CD}"/>
              </a:ext>
            </a:extLst>
          </p:cNvPr>
          <p:cNvGrpSpPr/>
          <p:nvPr/>
        </p:nvGrpSpPr>
        <p:grpSpPr>
          <a:xfrm>
            <a:off x="4587822" y="4894099"/>
            <a:ext cx="1967526" cy="1294745"/>
            <a:chOff x="1197264" y="4894102"/>
            <a:chExt cx="1967526" cy="1294745"/>
          </a:xfrm>
        </p:grpSpPr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B434C57-6025-4963-8F61-DACD753FBA2F}"/>
                </a:ext>
              </a:extLst>
            </p:cNvPr>
            <p:cNvSpPr/>
            <p:nvPr/>
          </p:nvSpPr>
          <p:spPr>
            <a:xfrm>
              <a:off x="1965454" y="4894102"/>
              <a:ext cx="431147" cy="771525"/>
            </a:xfrm>
            <a:prstGeom prst="upArrow">
              <a:avLst>
                <a:gd name="adj1" fmla="val 32326"/>
                <a:gd name="adj2" fmla="val 6104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F79BE6-2857-4B39-A836-661078D6B4B4}"/>
                </a:ext>
              </a:extLst>
            </p:cNvPr>
            <p:cNvSpPr txBox="1"/>
            <p:nvPr/>
          </p:nvSpPr>
          <p:spPr>
            <a:xfrm>
              <a:off x="1197264" y="5665627"/>
              <a:ext cx="196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index = 2</a:t>
              </a:r>
              <a:endPara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91A5216-D8CC-4D10-8C15-1E7B79B5C21A}"/>
              </a:ext>
            </a:extLst>
          </p:cNvPr>
          <p:cNvSpPr/>
          <p:nvPr/>
        </p:nvSpPr>
        <p:spPr>
          <a:xfrm>
            <a:off x="1439342" y="512548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16FE79-CC4E-450A-91E1-7DE5B020A0F3}"/>
              </a:ext>
            </a:extLst>
          </p:cNvPr>
          <p:cNvSpPr txBox="1"/>
          <p:nvPr/>
        </p:nvSpPr>
        <p:spPr>
          <a:xfrm>
            <a:off x="460070" y="276892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1EFC55-7F47-4DDA-8539-FA0B65DB1F73}"/>
              </a:ext>
            </a:extLst>
          </p:cNvPr>
          <p:cNvSpPr txBox="1"/>
          <p:nvPr/>
        </p:nvSpPr>
        <p:spPr>
          <a:xfrm>
            <a:off x="230038" y="992624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F67C67-472C-4DF2-833A-10BDCF18C01E}"/>
              </a:ext>
            </a:extLst>
          </p:cNvPr>
          <p:cNvSpPr txBox="1"/>
          <p:nvPr/>
        </p:nvSpPr>
        <p:spPr>
          <a:xfrm>
            <a:off x="1986101" y="102340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1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AEC45D-E52A-492C-B085-D0E13AE9F70A}"/>
              </a:ext>
            </a:extLst>
          </p:cNvPr>
          <p:cNvSpPr txBox="1"/>
          <p:nvPr/>
        </p:nvSpPr>
        <p:spPr>
          <a:xfrm>
            <a:off x="3681380" y="1022239"/>
            <a:ext cx="38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2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CB36E4-35F2-4F29-9A35-2587C68258C8}"/>
              </a:ext>
            </a:extLst>
          </p:cNvPr>
          <p:cNvSpPr txBox="1"/>
          <p:nvPr/>
        </p:nvSpPr>
        <p:spPr>
          <a:xfrm>
            <a:off x="5278080" y="2799706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R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22290D-C67A-4FB0-82F9-A85A78266755}"/>
              </a:ext>
            </a:extLst>
          </p:cNvPr>
          <p:cNvSpPr txBox="1"/>
          <p:nvPr/>
        </p:nvSpPr>
        <p:spPr>
          <a:xfrm>
            <a:off x="6899044" y="2799706"/>
            <a:ext cx="73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py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FBEAEC-C778-4326-8977-94DA2D3C9329}"/>
              </a:ext>
            </a:extLst>
          </p:cNvPr>
          <p:cNvSpPr txBox="1"/>
          <p:nvPr/>
        </p:nvSpPr>
        <p:spPr>
          <a:xfrm>
            <a:off x="8315308" y="2826327"/>
            <a:ext cx="129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50C1E9"/>
                </a:solidFill>
                <a:latin typeface="Arial Black" panose="020B0A04020102020204" pitchFamily="34" charset="0"/>
              </a:rPr>
              <a:t>‘matlab’</a:t>
            </a:r>
            <a:endParaRPr lang="zh-CN" altLang="en-US" sz="20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3B3CD7F-CDE8-47FF-843D-62C1A85262DA}"/>
              </a:ext>
            </a:extLst>
          </p:cNvPr>
          <p:cNvCxnSpPr/>
          <p:nvPr/>
        </p:nvCxnSpPr>
        <p:spPr>
          <a:xfrm>
            <a:off x="0" y="489410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08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722">
        <p159:morph option="byObject"/>
      </p:transition>
    </mc:Choice>
    <mc:Fallback>
      <p:transition spd="slow" advTm="27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0.00039 -0.2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D6705E9-7FC2-4D3E-98CF-A2EC5CF9DEC1}"/>
              </a:ext>
            </a:extLst>
          </p:cNvPr>
          <p:cNvSpPr/>
          <p:nvPr/>
        </p:nvSpPr>
        <p:spPr>
          <a:xfrm>
            <a:off x="4829900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BF00B70-CF12-448A-BE06-DF0525FCFDFB}"/>
              </a:ext>
            </a:extLst>
          </p:cNvPr>
          <p:cNvSpPr/>
          <p:nvPr/>
        </p:nvSpPr>
        <p:spPr>
          <a:xfrm>
            <a:off x="6525179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C2BA7E-9726-4A16-B58E-BE97FE207120}"/>
              </a:ext>
            </a:extLst>
          </p:cNvPr>
          <p:cNvSpPr/>
          <p:nvPr/>
        </p:nvSpPr>
        <p:spPr>
          <a:xfrm>
            <a:off x="3134621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4A904CC-52DE-4C63-BD3F-A62E3C89255D}"/>
              </a:ext>
            </a:extLst>
          </p:cNvPr>
          <p:cNvGrpSpPr/>
          <p:nvPr/>
        </p:nvGrpSpPr>
        <p:grpSpPr>
          <a:xfrm>
            <a:off x="1439342" y="2271870"/>
            <a:ext cx="8264496" cy="2329298"/>
            <a:chOff x="2195122" y="1450227"/>
            <a:chExt cx="6315074" cy="17798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C6691F2-7F47-4900-8B3D-9C7740C021A9}"/>
                </a:ext>
              </a:extLst>
            </p:cNvPr>
            <p:cNvSpPr/>
            <p:nvPr/>
          </p:nvSpPr>
          <p:spPr>
            <a:xfrm>
              <a:off x="2195122" y="1463205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C55ACE0-F8E8-49BF-B286-F3D35FA05365}"/>
                </a:ext>
              </a:extLst>
            </p:cNvPr>
            <p:cNvSpPr/>
            <p:nvPr/>
          </p:nvSpPr>
          <p:spPr>
            <a:xfrm>
              <a:off x="34905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6D86647-B3E4-40E9-9EDF-102ABC9C6596}"/>
                </a:ext>
              </a:extLst>
            </p:cNvPr>
            <p:cNvSpPr/>
            <p:nvPr/>
          </p:nvSpPr>
          <p:spPr>
            <a:xfrm>
              <a:off x="47859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R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55A1FF-5D2F-4757-AAAE-23EDAD855B85}"/>
                </a:ext>
              </a:extLst>
            </p:cNvPr>
            <p:cNvSpPr/>
            <p:nvPr/>
          </p:nvSpPr>
          <p:spPr>
            <a:xfrm>
              <a:off x="60813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py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ABF333-0039-408B-8403-C7E984E0F6DB}"/>
                </a:ext>
              </a:extLst>
            </p:cNvPr>
            <p:cNvSpPr/>
            <p:nvPr/>
          </p:nvSpPr>
          <p:spPr>
            <a:xfrm>
              <a:off x="21951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BABABC-7D4A-4016-A463-6AD1B6797A78}"/>
                </a:ext>
              </a:extLst>
            </p:cNvPr>
            <p:cNvSpPr/>
            <p:nvPr/>
          </p:nvSpPr>
          <p:spPr>
            <a:xfrm>
              <a:off x="3490521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9EF5-C662-4F68-8952-15C160DBEDAA}"/>
                </a:ext>
              </a:extLst>
            </p:cNvPr>
            <p:cNvSpPr/>
            <p:nvPr/>
          </p:nvSpPr>
          <p:spPr>
            <a:xfrm>
              <a:off x="47859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66C693-BFB2-4CB0-AFCF-54EECBCB96D5}"/>
                </a:ext>
              </a:extLst>
            </p:cNvPr>
            <p:cNvSpPr/>
            <p:nvPr/>
          </p:nvSpPr>
          <p:spPr>
            <a:xfrm>
              <a:off x="6081322" y="2820516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CDB4E1-757C-478F-8C73-64EFF7B19DF8}"/>
                </a:ext>
              </a:extLst>
            </p:cNvPr>
            <p:cNvSpPr/>
            <p:nvPr/>
          </p:nvSpPr>
          <p:spPr>
            <a:xfrm>
              <a:off x="7376721" y="1450227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Matlab</a:t>
              </a:r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2A7216-6421-4D19-A7EB-09E199ECFF4B}"/>
                </a:ext>
              </a:extLst>
            </p:cNvPr>
            <p:cNvSpPr/>
            <p:nvPr/>
          </p:nvSpPr>
          <p:spPr>
            <a:xfrm>
              <a:off x="7376721" y="2807539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755E528-711C-48E5-89E2-35A370AE0D42}"/>
              </a:ext>
            </a:extLst>
          </p:cNvPr>
          <p:cNvSpPr/>
          <p:nvPr/>
        </p:nvSpPr>
        <p:spPr>
          <a:xfrm>
            <a:off x="9915747" y="4059585"/>
            <a:ext cx="1483371" cy="536008"/>
          </a:xfrm>
          <a:prstGeom prst="rect">
            <a:avLst/>
          </a:prstGeom>
          <a:solidFill>
            <a:srgbClr val="7A57D1">
              <a:alpha val="40000"/>
            </a:srgb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zh-CN" altLang="en-US" sz="24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186C69-3550-4F22-A480-7CA273CB29CD}"/>
              </a:ext>
            </a:extLst>
          </p:cNvPr>
          <p:cNvGrpSpPr/>
          <p:nvPr/>
        </p:nvGrpSpPr>
        <p:grpSpPr>
          <a:xfrm>
            <a:off x="6283106" y="4894099"/>
            <a:ext cx="1967526" cy="1294745"/>
            <a:chOff x="1197264" y="4894102"/>
            <a:chExt cx="1967526" cy="1294745"/>
          </a:xfrm>
        </p:grpSpPr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B434C57-6025-4963-8F61-DACD753FBA2F}"/>
                </a:ext>
              </a:extLst>
            </p:cNvPr>
            <p:cNvSpPr/>
            <p:nvPr/>
          </p:nvSpPr>
          <p:spPr>
            <a:xfrm>
              <a:off x="1965454" y="4894102"/>
              <a:ext cx="431147" cy="771525"/>
            </a:xfrm>
            <a:prstGeom prst="upArrow">
              <a:avLst>
                <a:gd name="adj1" fmla="val 32326"/>
                <a:gd name="adj2" fmla="val 6104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F79BE6-2857-4B39-A836-661078D6B4B4}"/>
                </a:ext>
              </a:extLst>
            </p:cNvPr>
            <p:cNvSpPr txBox="1"/>
            <p:nvPr/>
          </p:nvSpPr>
          <p:spPr>
            <a:xfrm>
              <a:off x="1197264" y="5665627"/>
              <a:ext cx="196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index = 3</a:t>
              </a:r>
              <a:endPara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91A5216-D8CC-4D10-8C15-1E7B79B5C21A}"/>
              </a:ext>
            </a:extLst>
          </p:cNvPr>
          <p:cNvSpPr/>
          <p:nvPr/>
        </p:nvSpPr>
        <p:spPr>
          <a:xfrm>
            <a:off x="1439342" y="512548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16FE79-CC4E-450A-91E1-7DE5B020A0F3}"/>
              </a:ext>
            </a:extLst>
          </p:cNvPr>
          <p:cNvSpPr txBox="1"/>
          <p:nvPr/>
        </p:nvSpPr>
        <p:spPr>
          <a:xfrm>
            <a:off x="460070" y="276892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1EFC55-7F47-4DDA-8539-FA0B65DB1F73}"/>
              </a:ext>
            </a:extLst>
          </p:cNvPr>
          <p:cNvSpPr txBox="1"/>
          <p:nvPr/>
        </p:nvSpPr>
        <p:spPr>
          <a:xfrm>
            <a:off x="230038" y="992624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F67C67-472C-4DF2-833A-10BDCF18C01E}"/>
              </a:ext>
            </a:extLst>
          </p:cNvPr>
          <p:cNvSpPr txBox="1"/>
          <p:nvPr/>
        </p:nvSpPr>
        <p:spPr>
          <a:xfrm>
            <a:off x="1986101" y="102340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1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AEC45D-E52A-492C-B085-D0E13AE9F70A}"/>
              </a:ext>
            </a:extLst>
          </p:cNvPr>
          <p:cNvSpPr txBox="1"/>
          <p:nvPr/>
        </p:nvSpPr>
        <p:spPr>
          <a:xfrm>
            <a:off x="3681380" y="1022239"/>
            <a:ext cx="38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2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CB36E4-35F2-4F29-9A35-2587C68258C8}"/>
              </a:ext>
            </a:extLst>
          </p:cNvPr>
          <p:cNvSpPr txBox="1"/>
          <p:nvPr/>
        </p:nvSpPr>
        <p:spPr>
          <a:xfrm>
            <a:off x="5278075" y="102223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R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22290D-C67A-4FB0-82F9-A85A78266755}"/>
              </a:ext>
            </a:extLst>
          </p:cNvPr>
          <p:cNvSpPr txBox="1"/>
          <p:nvPr/>
        </p:nvSpPr>
        <p:spPr>
          <a:xfrm>
            <a:off x="6899044" y="2799706"/>
            <a:ext cx="73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py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FBEAEC-C778-4326-8977-94DA2D3C9329}"/>
              </a:ext>
            </a:extLst>
          </p:cNvPr>
          <p:cNvSpPr txBox="1"/>
          <p:nvPr/>
        </p:nvSpPr>
        <p:spPr>
          <a:xfrm>
            <a:off x="8315308" y="2826327"/>
            <a:ext cx="129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50C1E9"/>
                </a:solidFill>
                <a:latin typeface="Arial Black" panose="020B0A04020102020204" pitchFamily="34" charset="0"/>
              </a:rPr>
              <a:t>‘matlab’</a:t>
            </a:r>
            <a:endParaRPr lang="zh-CN" altLang="en-US" sz="20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13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629">
        <p159:morph option="byObject"/>
      </p:transition>
    </mc:Choice>
    <mc:Fallback>
      <p:transition spd="slow" advTm="26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0.00013 -0.2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371828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pic>
        <p:nvPicPr>
          <p:cNvPr id="68" name="图片 67" descr="卡通人物&#10;&#10;描述已自动生成">
            <a:extLst>
              <a:ext uri="{FF2B5EF4-FFF2-40B4-BE49-F238E27FC236}">
                <a16:creationId xmlns:a16="http://schemas.microsoft.com/office/drawing/2014/main" id="{A0E1C5B9-265C-4E98-AB41-CA89BA66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10" y="0"/>
            <a:ext cx="3895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18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886BDB-3ADD-42D4-A7D7-1B980DC25893}"/>
              </a:ext>
            </a:extLst>
          </p:cNvPr>
          <p:cNvSpPr/>
          <p:nvPr/>
        </p:nvSpPr>
        <p:spPr>
          <a:xfrm>
            <a:off x="8220467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D6705E9-7FC2-4D3E-98CF-A2EC5CF9DEC1}"/>
              </a:ext>
            </a:extLst>
          </p:cNvPr>
          <p:cNvSpPr/>
          <p:nvPr/>
        </p:nvSpPr>
        <p:spPr>
          <a:xfrm>
            <a:off x="4829900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BF00B70-CF12-448A-BE06-DF0525FCFDFB}"/>
              </a:ext>
            </a:extLst>
          </p:cNvPr>
          <p:cNvSpPr/>
          <p:nvPr/>
        </p:nvSpPr>
        <p:spPr>
          <a:xfrm>
            <a:off x="6525179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C2BA7E-9726-4A16-B58E-BE97FE207120}"/>
              </a:ext>
            </a:extLst>
          </p:cNvPr>
          <p:cNvSpPr/>
          <p:nvPr/>
        </p:nvSpPr>
        <p:spPr>
          <a:xfrm>
            <a:off x="3134621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4A904CC-52DE-4C63-BD3F-A62E3C89255D}"/>
              </a:ext>
            </a:extLst>
          </p:cNvPr>
          <p:cNvGrpSpPr/>
          <p:nvPr/>
        </p:nvGrpSpPr>
        <p:grpSpPr>
          <a:xfrm>
            <a:off x="1439342" y="2271870"/>
            <a:ext cx="8264496" cy="2329298"/>
            <a:chOff x="2195122" y="1450227"/>
            <a:chExt cx="6315074" cy="17798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C6691F2-7F47-4900-8B3D-9C7740C021A9}"/>
                </a:ext>
              </a:extLst>
            </p:cNvPr>
            <p:cNvSpPr/>
            <p:nvPr/>
          </p:nvSpPr>
          <p:spPr>
            <a:xfrm>
              <a:off x="2195122" y="1463205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C55ACE0-F8E8-49BF-B286-F3D35FA05365}"/>
                </a:ext>
              </a:extLst>
            </p:cNvPr>
            <p:cNvSpPr/>
            <p:nvPr/>
          </p:nvSpPr>
          <p:spPr>
            <a:xfrm>
              <a:off x="34905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6D86647-B3E4-40E9-9EDF-102ABC9C6596}"/>
                </a:ext>
              </a:extLst>
            </p:cNvPr>
            <p:cNvSpPr/>
            <p:nvPr/>
          </p:nvSpPr>
          <p:spPr>
            <a:xfrm>
              <a:off x="47859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R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55A1FF-5D2F-4757-AAAE-23EDAD855B85}"/>
                </a:ext>
              </a:extLst>
            </p:cNvPr>
            <p:cNvSpPr/>
            <p:nvPr/>
          </p:nvSpPr>
          <p:spPr>
            <a:xfrm>
              <a:off x="60813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py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ABF333-0039-408B-8403-C7E984E0F6DB}"/>
                </a:ext>
              </a:extLst>
            </p:cNvPr>
            <p:cNvSpPr/>
            <p:nvPr/>
          </p:nvSpPr>
          <p:spPr>
            <a:xfrm>
              <a:off x="21951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BABABC-7D4A-4016-A463-6AD1B6797A78}"/>
                </a:ext>
              </a:extLst>
            </p:cNvPr>
            <p:cNvSpPr/>
            <p:nvPr/>
          </p:nvSpPr>
          <p:spPr>
            <a:xfrm>
              <a:off x="3490521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9EF5-C662-4F68-8952-15C160DBEDAA}"/>
                </a:ext>
              </a:extLst>
            </p:cNvPr>
            <p:cNvSpPr/>
            <p:nvPr/>
          </p:nvSpPr>
          <p:spPr>
            <a:xfrm>
              <a:off x="47859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66C693-BFB2-4CB0-AFCF-54EECBCB96D5}"/>
                </a:ext>
              </a:extLst>
            </p:cNvPr>
            <p:cNvSpPr/>
            <p:nvPr/>
          </p:nvSpPr>
          <p:spPr>
            <a:xfrm>
              <a:off x="6081322" y="2820516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CDB4E1-757C-478F-8C73-64EFF7B19DF8}"/>
                </a:ext>
              </a:extLst>
            </p:cNvPr>
            <p:cNvSpPr/>
            <p:nvPr/>
          </p:nvSpPr>
          <p:spPr>
            <a:xfrm>
              <a:off x="7376721" y="1450227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Matlab</a:t>
              </a:r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2A7216-6421-4D19-A7EB-09E199ECFF4B}"/>
                </a:ext>
              </a:extLst>
            </p:cNvPr>
            <p:cNvSpPr/>
            <p:nvPr/>
          </p:nvSpPr>
          <p:spPr>
            <a:xfrm>
              <a:off x="7376721" y="2807539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755E528-711C-48E5-89E2-35A370AE0D42}"/>
              </a:ext>
            </a:extLst>
          </p:cNvPr>
          <p:cNvSpPr/>
          <p:nvPr/>
        </p:nvSpPr>
        <p:spPr>
          <a:xfrm>
            <a:off x="9915747" y="4059585"/>
            <a:ext cx="1483371" cy="536008"/>
          </a:xfrm>
          <a:prstGeom prst="rect">
            <a:avLst/>
          </a:prstGeom>
          <a:solidFill>
            <a:srgbClr val="7A57D1">
              <a:alpha val="40000"/>
            </a:srgb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zh-CN" altLang="en-US" sz="24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186C69-3550-4F22-A480-7CA273CB29CD}"/>
              </a:ext>
            </a:extLst>
          </p:cNvPr>
          <p:cNvGrpSpPr/>
          <p:nvPr/>
        </p:nvGrpSpPr>
        <p:grpSpPr>
          <a:xfrm>
            <a:off x="7978388" y="4895289"/>
            <a:ext cx="1967526" cy="1294745"/>
            <a:chOff x="1197264" y="4894102"/>
            <a:chExt cx="1967526" cy="1294745"/>
          </a:xfrm>
        </p:grpSpPr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B434C57-6025-4963-8F61-DACD753FBA2F}"/>
                </a:ext>
              </a:extLst>
            </p:cNvPr>
            <p:cNvSpPr/>
            <p:nvPr/>
          </p:nvSpPr>
          <p:spPr>
            <a:xfrm>
              <a:off x="1965454" y="4894102"/>
              <a:ext cx="431147" cy="771525"/>
            </a:xfrm>
            <a:prstGeom prst="upArrow">
              <a:avLst>
                <a:gd name="adj1" fmla="val 32326"/>
                <a:gd name="adj2" fmla="val 6104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F79BE6-2857-4B39-A836-661078D6B4B4}"/>
                </a:ext>
              </a:extLst>
            </p:cNvPr>
            <p:cNvSpPr txBox="1"/>
            <p:nvPr/>
          </p:nvSpPr>
          <p:spPr>
            <a:xfrm>
              <a:off x="1197264" y="5665627"/>
              <a:ext cx="196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index = 4</a:t>
              </a:r>
              <a:endPara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91A5216-D8CC-4D10-8C15-1E7B79B5C21A}"/>
              </a:ext>
            </a:extLst>
          </p:cNvPr>
          <p:cNvSpPr/>
          <p:nvPr/>
        </p:nvSpPr>
        <p:spPr>
          <a:xfrm>
            <a:off x="1439342" y="512548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16FE79-CC4E-450A-91E1-7DE5B020A0F3}"/>
              </a:ext>
            </a:extLst>
          </p:cNvPr>
          <p:cNvSpPr txBox="1"/>
          <p:nvPr/>
        </p:nvSpPr>
        <p:spPr>
          <a:xfrm>
            <a:off x="460070" y="276892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1EFC55-7F47-4DDA-8539-FA0B65DB1F73}"/>
              </a:ext>
            </a:extLst>
          </p:cNvPr>
          <p:cNvSpPr txBox="1"/>
          <p:nvPr/>
        </p:nvSpPr>
        <p:spPr>
          <a:xfrm>
            <a:off x="230038" y="992624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F67C67-472C-4DF2-833A-10BDCF18C01E}"/>
              </a:ext>
            </a:extLst>
          </p:cNvPr>
          <p:cNvSpPr txBox="1"/>
          <p:nvPr/>
        </p:nvSpPr>
        <p:spPr>
          <a:xfrm>
            <a:off x="1986101" y="102340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1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AEC45D-E52A-492C-B085-D0E13AE9F70A}"/>
              </a:ext>
            </a:extLst>
          </p:cNvPr>
          <p:cNvSpPr txBox="1"/>
          <p:nvPr/>
        </p:nvSpPr>
        <p:spPr>
          <a:xfrm>
            <a:off x="3681380" y="1022239"/>
            <a:ext cx="38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2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CB36E4-35F2-4F29-9A35-2587C68258C8}"/>
              </a:ext>
            </a:extLst>
          </p:cNvPr>
          <p:cNvSpPr txBox="1"/>
          <p:nvPr/>
        </p:nvSpPr>
        <p:spPr>
          <a:xfrm>
            <a:off x="5278075" y="102223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R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22290D-C67A-4FB0-82F9-A85A78266755}"/>
              </a:ext>
            </a:extLst>
          </p:cNvPr>
          <p:cNvSpPr txBox="1"/>
          <p:nvPr/>
        </p:nvSpPr>
        <p:spPr>
          <a:xfrm>
            <a:off x="6899038" y="1022237"/>
            <a:ext cx="73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py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FBEAEC-C778-4326-8977-94DA2D3C9329}"/>
              </a:ext>
            </a:extLst>
          </p:cNvPr>
          <p:cNvSpPr txBox="1"/>
          <p:nvPr/>
        </p:nvSpPr>
        <p:spPr>
          <a:xfrm>
            <a:off x="8315308" y="2826327"/>
            <a:ext cx="129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50C1E9"/>
                </a:solidFill>
                <a:latin typeface="Arial Black" panose="020B0A04020102020204" pitchFamily="34" charset="0"/>
              </a:rPr>
              <a:t>‘matlab’</a:t>
            </a:r>
            <a:endParaRPr lang="zh-CN" altLang="en-US" sz="20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46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324">
        <p159:morph option="byObject"/>
      </p:transition>
    </mc:Choice>
    <mc:Fallback>
      <p:transition spd="slow" advTm="23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3.95833E-6 -0.25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886BDB-3ADD-42D4-A7D7-1B980DC25893}"/>
              </a:ext>
            </a:extLst>
          </p:cNvPr>
          <p:cNvSpPr/>
          <p:nvPr/>
        </p:nvSpPr>
        <p:spPr>
          <a:xfrm>
            <a:off x="8220467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D6705E9-7FC2-4D3E-98CF-A2EC5CF9DEC1}"/>
              </a:ext>
            </a:extLst>
          </p:cNvPr>
          <p:cNvSpPr/>
          <p:nvPr/>
        </p:nvSpPr>
        <p:spPr>
          <a:xfrm>
            <a:off x="4829900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BF00B70-CF12-448A-BE06-DF0525FCFDFB}"/>
              </a:ext>
            </a:extLst>
          </p:cNvPr>
          <p:cNvSpPr/>
          <p:nvPr/>
        </p:nvSpPr>
        <p:spPr>
          <a:xfrm>
            <a:off x="6525179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C2BA7E-9726-4A16-B58E-BE97FE207120}"/>
              </a:ext>
            </a:extLst>
          </p:cNvPr>
          <p:cNvSpPr/>
          <p:nvPr/>
        </p:nvSpPr>
        <p:spPr>
          <a:xfrm>
            <a:off x="3134621" y="511386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4A904CC-52DE-4C63-BD3F-A62E3C89255D}"/>
              </a:ext>
            </a:extLst>
          </p:cNvPr>
          <p:cNvGrpSpPr/>
          <p:nvPr/>
        </p:nvGrpSpPr>
        <p:grpSpPr>
          <a:xfrm>
            <a:off x="1439342" y="2271870"/>
            <a:ext cx="8264496" cy="2329298"/>
            <a:chOff x="2195122" y="1450227"/>
            <a:chExt cx="6315074" cy="17798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C6691F2-7F47-4900-8B3D-9C7740C021A9}"/>
                </a:ext>
              </a:extLst>
            </p:cNvPr>
            <p:cNvSpPr/>
            <p:nvPr/>
          </p:nvSpPr>
          <p:spPr>
            <a:xfrm>
              <a:off x="2195122" y="1463205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C55ACE0-F8E8-49BF-B286-F3D35FA05365}"/>
                </a:ext>
              </a:extLst>
            </p:cNvPr>
            <p:cNvSpPr/>
            <p:nvPr/>
          </p:nvSpPr>
          <p:spPr>
            <a:xfrm>
              <a:off x="34905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6D86647-B3E4-40E9-9EDF-102ABC9C6596}"/>
                </a:ext>
              </a:extLst>
            </p:cNvPr>
            <p:cNvSpPr/>
            <p:nvPr/>
          </p:nvSpPr>
          <p:spPr>
            <a:xfrm>
              <a:off x="47859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R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055A1FF-5D2F-4757-AAAE-23EDAD855B85}"/>
                </a:ext>
              </a:extLst>
            </p:cNvPr>
            <p:cNvSpPr/>
            <p:nvPr/>
          </p:nvSpPr>
          <p:spPr>
            <a:xfrm>
              <a:off x="6081322" y="1463204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py</a:t>
              </a:r>
              <a:r>
                <a:rPr lang="zh-CN" altLang="en-US" sz="24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ABF333-0039-408B-8403-C7E984E0F6DB}"/>
                </a:ext>
              </a:extLst>
            </p:cNvPr>
            <p:cNvSpPr/>
            <p:nvPr/>
          </p:nvSpPr>
          <p:spPr>
            <a:xfrm>
              <a:off x="21951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0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BABABC-7D4A-4016-A463-6AD1B6797A78}"/>
                </a:ext>
              </a:extLst>
            </p:cNvPr>
            <p:cNvSpPr/>
            <p:nvPr/>
          </p:nvSpPr>
          <p:spPr>
            <a:xfrm>
              <a:off x="3490521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269EF5-C662-4F68-8952-15C160DBEDAA}"/>
                </a:ext>
              </a:extLst>
            </p:cNvPr>
            <p:cNvSpPr/>
            <p:nvPr/>
          </p:nvSpPr>
          <p:spPr>
            <a:xfrm>
              <a:off x="4785922" y="2820517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66C693-BFB2-4CB0-AFCF-54EECBCB96D5}"/>
                </a:ext>
              </a:extLst>
            </p:cNvPr>
            <p:cNvSpPr/>
            <p:nvPr/>
          </p:nvSpPr>
          <p:spPr>
            <a:xfrm>
              <a:off x="6081322" y="2820516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CCDB4E1-757C-478F-8C73-64EFF7B19DF8}"/>
                </a:ext>
              </a:extLst>
            </p:cNvPr>
            <p:cNvSpPr/>
            <p:nvPr/>
          </p:nvSpPr>
          <p:spPr>
            <a:xfrm>
              <a:off x="7376721" y="1450227"/>
              <a:ext cx="1133475" cy="1133475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‘</a:t>
              </a:r>
              <a:r>
                <a:rPr lang="en-US" altLang="zh-CN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Matlab</a:t>
              </a:r>
              <a:r>
                <a:rPr lang="zh-CN" altLang="en-US" sz="2000" b="1">
                  <a:solidFill>
                    <a:srgbClr val="50C1E9"/>
                  </a:solidFill>
                  <a:latin typeface="Arial Black" panose="020B0A04020102020204" pitchFamily="34" charset="0"/>
                </a:rPr>
                <a:t>’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2A7216-6421-4D19-A7EB-09E199ECFF4B}"/>
                </a:ext>
              </a:extLst>
            </p:cNvPr>
            <p:cNvSpPr/>
            <p:nvPr/>
          </p:nvSpPr>
          <p:spPr>
            <a:xfrm>
              <a:off x="7376721" y="2807539"/>
              <a:ext cx="1133475" cy="409575"/>
            </a:xfrm>
            <a:prstGeom prst="rect">
              <a:avLst/>
            </a:prstGeom>
            <a:solidFill>
              <a:srgbClr val="7A57D1">
                <a:alpha val="40000"/>
              </a:srgbClr>
            </a:solidFill>
            <a:ln>
              <a:noFill/>
            </a:ln>
            <a:effectLst>
              <a:glow>
                <a:schemeClr val="bg1">
                  <a:alpha val="40000"/>
                </a:schemeClr>
              </a:glow>
              <a:outerShdw blurRad="152400" dist="50800" algn="ctr" rotWithShape="0">
                <a:schemeClr val="bg1">
                  <a:lumMod val="50000"/>
                  <a:alpha val="5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  <a:endParaRPr lang="zh-CN" altLang="en-US" sz="24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755E528-711C-48E5-89E2-35A370AE0D42}"/>
              </a:ext>
            </a:extLst>
          </p:cNvPr>
          <p:cNvSpPr/>
          <p:nvPr/>
        </p:nvSpPr>
        <p:spPr>
          <a:xfrm>
            <a:off x="9915747" y="4059585"/>
            <a:ext cx="1483371" cy="536008"/>
          </a:xfrm>
          <a:prstGeom prst="rect">
            <a:avLst/>
          </a:prstGeom>
          <a:solidFill>
            <a:srgbClr val="7A57D1">
              <a:alpha val="40000"/>
            </a:srgb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endParaRPr lang="zh-CN" altLang="en-US" sz="24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6186C69-3550-4F22-A480-7CA273CB29CD}"/>
              </a:ext>
            </a:extLst>
          </p:cNvPr>
          <p:cNvGrpSpPr/>
          <p:nvPr/>
        </p:nvGrpSpPr>
        <p:grpSpPr>
          <a:xfrm>
            <a:off x="9673669" y="4906698"/>
            <a:ext cx="1967526" cy="1294745"/>
            <a:chOff x="1197264" y="4894102"/>
            <a:chExt cx="1967526" cy="1294745"/>
          </a:xfrm>
        </p:grpSpPr>
        <p:sp>
          <p:nvSpPr>
            <p:cNvPr id="22" name="箭头: 上 21">
              <a:extLst>
                <a:ext uri="{FF2B5EF4-FFF2-40B4-BE49-F238E27FC236}">
                  <a16:creationId xmlns:a16="http://schemas.microsoft.com/office/drawing/2014/main" id="{AB434C57-6025-4963-8F61-DACD753FBA2F}"/>
                </a:ext>
              </a:extLst>
            </p:cNvPr>
            <p:cNvSpPr/>
            <p:nvPr/>
          </p:nvSpPr>
          <p:spPr>
            <a:xfrm>
              <a:off x="1965454" y="4894102"/>
              <a:ext cx="431147" cy="771525"/>
            </a:xfrm>
            <a:prstGeom prst="upArrow">
              <a:avLst>
                <a:gd name="adj1" fmla="val 32326"/>
                <a:gd name="adj2" fmla="val 61046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3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F79BE6-2857-4B39-A836-661078D6B4B4}"/>
                </a:ext>
              </a:extLst>
            </p:cNvPr>
            <p:cNvSpPr txBox="1"/>
            <p:nvPr/>
          </p:nvSpPr>
          <p:spPr>
            <a:xfrm>
              <a:off x="1197264" y="5665627"/>
              <a:ext cx="1967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index = 5</a:t>
              </a:r>
              <a:endPara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91A5216-D8CC-4D10-8C15-1E7B79B5C21A}"/>
              </a:ext>
            </a:extLst>
          </p:cNvPr>
          <p:cNvSpPr/>
          <p:nvPr/>
        </p:nvSpPr>
        <p:spPr>
          <a:xfrm>
            <a:off x="1439342" y="512548"/>
            <a:ext cx="1483371" cy="1483372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>
            <a:glow>
              <a:schemeClr val="bg1">
                <a:alpha val="40000"/>
              </a:schemeClr>
            </a:glow>
            <a:outerShdw blurRad="152400" dist="50800" algn="ctr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16FE79-CC4E-450A-91E1-7DE5B020A0F3}"/>
              </a:ext>
            </a:extLst>
          </p:cNvPr>
          <p:cNvSpPr txBox="1"/>
          <p:nvPr/>
        </p:nvSpPr>
        <p:spPr>
          <a:xfrm>
            <a:off x="460070" y="2768929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01EFC55-7F47-4DDA-8539-FA0B65DB1F73}"/>
              </a:ext>
            </a:extLst>
          </p:cNvPr>
          <p:cNvSpPr txBox="1"/>
          <p:nvPr/>
        </p:nvSpPr>
        <p:spPr>
          <a:xfrm>
            <a:off x="230038" y="992624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list1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F67C67-472C-4DF2-833A-10BDCF18C01E}"/>
              </a:ext>
            </a:extLst>
          </p:cNvPr>
          <p:cNvSpPr txBox="1"/>
          <p:nvPr/>
        </p:nvSpPr>
        <p:spPr>
          <a:xfrm>
            <a:off x="1986101" y="1023401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1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AEC45D-E52A-492C-B085-D0E13AE9F70A}"/>
              </a:ext>
            </a:extLst>
          </p:cNvPr>
          <p:cNvSpPr txBox="1"/>
          <p:nvPr/>
        </p:nvSpPr>
        <p:spPr>
          <a:xfrm>
            <a:off x="3681380" y="1022239"/>
            <a:ext cx="38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2</a:t>
            </a:r>
            <a:endParaRPr lang="zh-CN" altLang="en-US" sz="24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6CB36E4-35F2-4F29-9A35-2587C68258C8}"/>
              </a:ext>
            </a:extLst>
          </p:cNvPr>
          <p:cNvSpPr txBox="1"/>
          <p:nvPr/>
        </p:nvSpPr>
        <p:spPr>
          <a:xfrm>
            <a:off x="5278075" y="1022238"/>
            <a:ext cx="587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R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D22290D-C67A-4FB0-82F9-A85A78266755}"/>
              </a:ext>
            </a:extLst>
          </p:cNvPr>
          <p:cNvSpPr txBox="1"/>
          <p:nvPr/>
        </p:nvSpPr>
        <p:spPr>
          <a:xfrm>
            <a:off x="6899038" y="1022237"/>
            <a:ext cx="73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‘</a:t>
            </a:r>
            <a:r>
              <a:rPr lang="en-US" altLang="zh-CN" sz="2400" b="1">
                <a:solidFill>
                  <a:srgbClr val="50C1E9"/>
                </a:solidFill>
                <a:latin typeface="Arial Black" panose="020B0A04020102020204" pitchFamily="34" charset="0"/>
              </a:rPr>
              <a:t>py</a:t>
            </a:r>
            <a:r>
              <a:rPr lang="zh-CN" altLang="en-US" sz="2400" b="1">
                <a:solidFill>
                  <a:srgbClr val="50C1E9"/>
                </a:solidFill>
                <a:latin typeface="Arial Black" panose="020B0A04020102020204" pitchFamily="34" charset="0"/>
              </a:rPr>
              <a:t>’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FBEAEC-C778-4326-8977-94DA2D3C9329}"/>
              </a:ext>
            </a:extLst>
          </p:cNvPr>
          <p:cNvSpPr txBox="1"/>
          <p:nvPr/>
        </p:nvSpPr>
        <p:spPr>
          <a:xfrm>
            <a:off x="8315308" y="1053014"/>
            <a:ext cx="1293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50C1E9"/>
                </a:solidFill>
                <a:latin typeface="Arial Black" panose="020B0A04020102020204" pitchFamily="34" charset="0"/>
              </a:rPr>
              <a:t>‘matlab’</a:t>
            </a:r>
            <a:endParaRPr lang="zh-CN" altLang="en-US" sz="2000" b="1">
              <a:solidFill>
                <a:srgbClr val="50C1E9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D4C447-4FA3-4D2D-9E9F-3FDDCFCDFA9D}"/>
              </a:ext>
            </a:extLst>
          </p:cNvPr>
          <p:cNvSpPr txBox="1"/>
          <p:nvPr/>
        </p:nvSpPr>
        <p:spPr>
          <a:xfrm>
            <a:off x="10011231" y="184822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结束！</a:t>
            </a:r>
          </a:p>
        </p:txBody>
      </p:sp>
    </p:spTree>
    <p:extLst>
      <p:ext uri="{BB962C8B-B14F-4D97-AF65-F5344CB8AC3E}">
        <p14:creationId xmlns:p14="http://schemas.microsoft.com/office/powerpoint/2010/main" val="3957402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79">
        <p159:morph option="byObject"/>
      </p:transition>
    </mc:Choice>
    <mc:Fallback>
      <p:transition spd="slow" advTm="107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4311056" y="1200150"/>
            <a:ext cx="356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4825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1281532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D33DF873-8290-4AE9-980A-13BC816FFD41}"/>
              </a:ext>
            </a:extLst>
          </p:cNvPr>
          <p:cNvSpPr/>
          <p:nvPr/>
        </p:nvSpPr>
        <p:spPr>
          <a:xfrm rot="16200000">
            <a:off x="3206565" y="3173149"/>
            <a:ext cx="413497" cy="4503083"/>
          </a:xfrm>
          <a:prstGeom prst="leftBrace">
            <a:avLst>
              <a:gd name="adj1" fmla="val 29983"/>
              <a:gd name="adj2" fmla="val 50312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D66E62-77FA-409F-9BF7-0731C0B11EFB}"/>
              </a:ext>
            </a:extLst>
          </p:cNvPr>
          <p:cNvSpPr txBox="1"/>
          <p:nvPr/>
        </p:nvSpPr>
        <p:spPr>
          <a:xfrm>
            <a:off x="2471598" y="5750867"/>
            <a:ext cx="197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Arial Black" panose="020B0A04020102020204" pitchFamily="34" charset="0"/>
              </a:rPr>
              <a:t>ello,m</a:t>
            </a:r>
            <a:endParaRPr lang="zh-CN" altLang="en-US" sz="4000" b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0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1281532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6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1281532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9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2815057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5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4348582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9F3270D-F230-44B2-BD9F-0BB09DD35814}"/>
              </a:ext>
            </a:extLst>
          </p:cNvPr>
          <p:cNvGrpSpPr/>
          <p:nvPr/>
        </p:nvGrpSpPr>
        <p:grpSpPr>
          <a:xfrm>
            <a:off x="395288" y="2906269"/>
            <a:ext cx="11401423" cy="1045462"/>
            <a:chOff x="466727" y="2864020"/>
            <a:chExt cx="12322900" cy="11299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A5CFB32-9D8F-4824-AC83-65BD88DB6CA9}"/>
                </a:ext>
              </a:extLst>
            </p:cNvPr>
            <p:cNvGrpSpPr/>
            <p:nvPr/>
          </p:nvGrpSpPr>
          <p:grpSpPr>
            <a:xfrm>
              <a:off x="466727" y="2864022"/>
              <a:ext cx="4038598" cy="1129956"/>
              <a:chOff x="2938462" y="2862261"/>
              <a:chExt cx="6315075" cy="176688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249C912-3DC4-428E-9DF5-0E256D7C58F7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64A00E96-DBD5-4275-A4C9-20328E723E57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H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3AC7356-D7A4-420C-8BC2-D032166971C0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0C0E0F2E-3846-40B3-81B3-F677E7E3FF99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B59832-2354-4C0C-97EF-F5E5E119BED5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l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802CBCE-1A6A-4F40-BF43-7E3564C0327F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o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650E26-865E-4522-BC44-660A0C5C0EDC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5ACF7C4-9C7D-43D2-8B4E-AEDD2455B622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3BF84FD-F092-41E4-B699-E32E8AF2A144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BBFBB08-E1BE-4A02-9BBB-B7124550D0F2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1B5EBD3-4D3B-41F4-92C3-471D5D949E4F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B14DD92-83C7-493B-B2CB-4E1E904B8757}"/>
                </a:ext>
              </a:extLst>
            </p:cNvPr>
            <p:cNvGrpSpPr/>
            <p:nvPr/>
          </p:nvGrpSpPr>
          <p:grpSpPr>
            <a:xfrm>
              <a:off x="4608878" y="2864021"/>
              <a:ext cx="4038598" cy="1129956"/>
              <a:chOff x="2938462" y="2862261"/>
              <a:chExt cx="6315075" cy="1766889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FC82F49-5369-4416-A4B3-0664573D7A5E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C250227F-F1F0-440D-A2F3-205EC526555D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rgbClr val="00B050">
                    <a:alpha val="40000"/>
                  </a:srgb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，</a:t>
                  </a: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C0DCA8B9-0519-4425-9129-DD8C0383D3E1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m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39" name="矩形: 圆角 38">
                  <a:extLst>
                    <a:ext uri="{FF2B5EF4-FFF2-40B4-BE49-F238E27FC236}">
                      <a16:creationId xmlns:a16="http://schemas.microsoft.com/office/drawing/2014/main" id="{9E2C1BC7-D38F-474A-9D56-A7370D49397A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y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FF4DD161-8837-4350-8002-912C477E36AB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EB985480-34FF-4808-88E8-4CCDEEFC7F50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f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BD21E1C-823A-4B4C-A326-BFB50A7CB8E9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5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33B8EF6-9C80-44CB-BFEC-044A674AB573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6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CC8CB75-BC56-4199-8102-59A51B834F0A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7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4537-5103-41FE-BA6D-F0F911F2EBFF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8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EFAEA44-53C3-4CC2-8B33-B51F54CACEC1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9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326C6F0-DB0A-4A2F-AE45-34CE64003CB1}"/>
                </a:ext>
              </a:extLst>
            </p:cNvPr>
            <p:cNvGrpSpPr/>
            <p:nvPr/>
          </p:nvGrpSpPr>
          <p:grpSpPr>
            <a:xfrm>
              <a:off x="8751029" y="2864020"/>
              <a:ext cx="4038598" cy="1129956"/>
              <a:chOff x="2938462" y="2862261"/>
              <a:chExt cx="6315075" cy="1766889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4809409D-4D59-422D-AEBC-DE1756F1C539}"/>
                  </a:ext>
                </a:extLst>
              </p:cNvPr>
              <p:cNvGrpSpPr/>
              <p:nvPr/>
            </p:nvGrpSpPr>
            <p:grpSpPr>
              <a:xfrm>
                <a:off x="2938462" y="2862261"/>
                <a:ext cx="6315075" cy="1133477"/>
                <a:chOff x="2419350" y="2862260"/>
                <a:chExt cx="6315075" cy="1133477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23371BB-02A0-4ABE-9F1D-CE3DA4314DEB}"/>
                    </a:ext>
                  </a:extLst>
                </p:cNvPr>
                <p:cNvSpPr/>
                <p:nvPr/>
              </p:nvSpPr>
              <p:spPr>
                <a:xfrm>
                  <a:off x="2419350" y="2862262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r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0" name="矩形: 圆角 49">
                  <a:extLst>
                    <a:ext uri="{FF2B5EF4-FFF2-40B4-BE49-F238E27FC236}">
                      <a16:creationId xmlns:a16="http://schemas.microsoft.com/office/drawing/2014/main" id="{5E23515F-0B52-470A-9201-3630561240A6}"/>
                    </a:ext>
                  </a:extLst>
                </p:cNvPr>
                <p:cNvSpPr/>
                <p:nvPr/>
              </p:nvSpPr>
              <p:spPr>
                <a:xfrm>
                  <a:off x="37147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i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5CECBCED-CC4E-49CC-8374-C1637FDCF044}"/>
                    </a:ext>
                  </a:extLst>
                </p:cNvPr>
                <p:cNvSpPr/>
                <p:nvPr/>
              </p:nvSpPr>
              <p:spPr>
                <a:xfrm>
                  <a:off x="50101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e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94435606-A09B-42CB-9F3F-A3999FCEA20A}"/>
                    </a:ext>
                  </a:extLst>
                </p:cNvPr>
                <p:cNvSpPr/>
                <p:nvPr/>
              </p:nvSpPr>
              <p:spPr>
                <a:xfrm>
                  <a:off x="6305550" y="2862261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n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86DBE0E6-29A8-47B0-8B44-C6BBF11EC11B}"/>
                    </a:ext>
                  </a:extLst>
                </p:cNvPr>
                <p:cNvSpPr/>
                <p:nvPr/>
              </p:nvSpPr>
              <p:spPr>
                <a:xfrm>
                  <a:off x="7600950" y="2862260"/>
                  <a:ext cx="1133475" cy="1133475"/>
                </a:xfrm>
                <a:prstGeom prst="roundRect">
                  <a:avLst/>
                </a:prstGeom>
                <a:solidFill>
                  <a:schemeClr val="bg1"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bg1">
                      <a:alpha val="40000"/>
                    </a:schemeClr>
                  </a:glow>
                  <a:outerShdw blurRad="152400" dist="50800" algn="ctr" rotWithShape="0">
                    <a:schemeClr val="bg1">
                      <a:lumMod val="50000"/>
                      <a:alpha val="51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000" b="1">
                      <a:solidFill>
                        <a:srgbClr val="FEF4A9"/>
                      </a:solidFill>
                      <a:latin typeface="Arial Black" panose="020B0A04020102020204" pitchFamily="34" charset="0"/>
                    </a:rPr>
                    <a:t>d</a:t>
                  </a:r>
                  <a:endParaRPr lang="zh-CN" altLang="en-US" sz="4000" b="1">
                    <a:solidFill>
                      <a:srgbClr val="FEF4A9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F5F6A13-78D8-4533-A0DF-CD48F4EA6187}"/>
                  </a:ext>
                </a:extLst>
              </p:cNvPr>
              <p:cNvSpPr/>
              <p:nvPr/>
            </p:nvSpPr>
            <p:spPr>
              <a:xfrm>
                <a:off x="29384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10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E3DBD6D-0B54-499A-964D-5F72BA9F2BB9}"/>
                  </a:ext>
                </a:extLst>
              </p:cNvPr>
              <p:cNvSpPr/>
              <p:nvPr/>
            </p:nvSpPr>
            <p:spPr>
              <a:xfrm>
                <a:off x="4233861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11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49D9B2-33BF-456A-B1AB-712D3718835B}"/>
                  </a:ext>
                </a:extLst>
              </p:cNvPr>
              <p:cNvSpPr/>
              <p:nvPr/>
            </p:nvSpPr>
            <p:spPr>
              <a:xfrm>
                <a:off x="5529262" y="4219575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12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7865240-AEC1-4B6D-AEBF-FA16A2E81227}"/>
                  </a:ext>
                </a:extLst>
              </p:cNvPr>
              <p:cNvSpPr/>
              <p:nvPr/>
            </p:nvSpPr>
            <p:spPr>
              <a:xfrm>
                <a:off x="68246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13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E4D3285-CF63-4E78-88B4-669728241D0D}"/>
                  </a:ext>
                </a:extLst>
              </p:cNvPr>
              <p:cNvSpPr/>
              <p:nvPr/>
            </p:nvSpPr>
            <p:spPr>
              <a:xfrm>
                <a:off x="8120062" y="4219574"/>
                <a:ext cx="1133475" cy="409575"/>
              </a:xfrm>
              <a:prstGeom prst="rect">
                <a:avLst/>
              </a:prstGeom>
              <a:solidFill>
                <a:srgbClr val="7A57D1">
                  <a:alpha val="40000"/>
                </a:srgbClr>
              </a:solidFill>
              <a:ln>
                <a:noFill/>
              </a:ln>
              <a:effectLst>
                <a:glow>
                  <a:schemeClr val="bg1">
                    <a:alpha val="40000"/>
                  </a:schemeClr>
                </a:glow>
                <a:outerShdw blurRad="152400" dist="50800" algn="ctr" rotWithShape="0">
                  <a:schemeClr val="bg1">
                    <a:lumMod val="50000"/>
                    <a:alpha val="5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14</a:t>
                </a:r>
                <a:endParaRPr lang="zh-CN" altLang="en-US" sz="2400" b="1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7ECA7DB-94BD-4F0A-8094-CC400B3A34CF}"/>
              </a:ext>
            </a:extLst>
          </p:cNvPr>
          <p:cNvSpPr txBox="1"/>
          <p:nvPr/>
        </p:nvSpPr>
        <p:spPr>
          <a:xfrm>
            <a:off x="3683480" y="895350"/>
            <a:ext cx="533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sliceTestStr[1:7:2]</a:t>
            </a:r>
            <a:endParaRPr lang="zh-CN" altLang="en-US" sz="4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517935E8-6682-4AC2-A23D-7780DFD8D772}"/>
              </a:ext>
            </a:extLst>
          </p:cNvPr>
          <p:cNvSpPr/>
          <p:nvPr/>
        </p:nvSpPr>
        <p:spPr>
          <a:xfrm>
            <a:off x="5139157" y="4199074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solidFill>
            <a:srgbClr val="FF0000"/>
          </a:solidFill>
          <a:ln>
            <a:noFill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上 4">
            <a:extLst>
              <a:ext uri="{FF2B5EF4-FFF2-40B4-BE49-F238E27FC236}">
                <a16:creationId xmlns:a16="http://schemas.microsoft.com/office/drawing/2014/main" id="{E3E32290-8A3D-47E3-89CC-3278716AF429}"/>
              </a:ext>
            </a:extLst>
          </p:cNvPr>
          <p:cNvSpPr/>
          <p:nvPr/>
        </p:nvSpPr>
        <p:spPr>
          <a:xfrm>
            <a:off x="5880425" y="4199073"/>
            <a:ext cx="431147" cy="771525"/>
          </a:xfrm>
          <a:prstGeom prst="upArrow">
            <a:avLst>
              <a:gd name="adj1" fmla="val 32326"/>
              <a:gd name="adj2" fmla="val 61046"/>
            </a:avLst>
          </a:prstGeom>
          <a:noFill/>
          <a:ln w="38100">
            <a:solidFill>
              <a:srgbClr val="FF0000"/>
            </a:solidFill>
            <a:prstDash val="sysDash"/>
          </a:ln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88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PAMAINTYPE" val="4"/>
  <p:tag name="PATYPE" val="155"/>
  <p:tag name="PASUBTYPE" val="278"/>
  <p:tag name="RESOURCELIBID_SHAPE" val="319768"/>
  <p:tag name="RESOURCELIB_SHAPETYP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520</Words>
  <Application>Microsoft Office PowerPoint</Application>
  <PresentationFormat>宽屏</PresentationFormat>
  <Paragraphs>441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华康娃娃体W5(P)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涵</dc:creator>
  <cp:lastModifiedBy>张 涵</cp:lastModifiedBy>
  <cp:revision>24</cp:revision>
  <dcterms:created xsi:type="dcterms:W3CDTF">2020-10-15T05:42:42Z</dcterms:created>
  <dcterms:modified xsi:type="dcterms:W3CDTF">2020-10-16T16:02:57Z</dcterms:modified>
</cp:coreProperties>
</file>