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1" r:id="rId6"/>
    <p:sldId id="275"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p:scale>
          <a:sx n="52" d="100"/>
          <a:sy n="52" d="100"/>
        </p:scale>
        <p:origin x="1128"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2800" dirty="0">
              <a:latin typeface="Times New Roman" panose="02020603050405020304" pitchFamily="18" charset="0"/>
              <a:cs typeface="Times New Roman" panose="02020603050405020304" pitchFamily="18" charset="0"/>
            </a:rPr>
            <a:t>Web Scrapping</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2800" dirty="0">
              <a:latin typeface="Times New Roman" panose="02020603050405020304" pitchFamily="18" charset="0"/>
              <a:cs typeface="Times New Roman" panose="02020603050405020304" pitchFamily="18" charset="0"/>
            </a:rPr>
            <a:t>K-means Clustering</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2" custScaleX="275704">
        <dgm:presLayoutVars>
          <dgm:bulletEnabled val="1"/>
        </dgm:presLayoutVars>
      </dgm:prSet>
      <dgm:spPr/>
    </dgm:pt>
    <dgm:pt modelId="{BB833BE8-9365-48AB-A725-FAF1B520D3F4}" type="pres">
      <dgm:prSet presAssocID="{471A91D1-D7E9-4F0B-8978-AFE45FFFC104}" presName="sibTrans" presStyleLbl="sibTrans2D1" presStyleIdx="0" presStyleCnt="1"/>
      <dgm:spPr/>
    </dgm:pt>
    <dgm:pt modelId="{55A3F947-A2E2-401E-B0ED-46B63C12B88B}" type="pres">
      <dgm:prSet presAssocID="{471A91D1-D7E9-4F0B-8978-AFE45FFFC104}" presName="connectorText" presStyleLbl="sibTrans2D1" presStyleIdx="0" presStyleCnt="1"/>
      <dgm:spPr/>
    </dgm:pt>
    <dgm:pt modelId="{F43E1DA2-651E-40A2-A2E2-EDD4D6A7ADCE}" type="pres">
      <dgm:prSet presAssocID="{74912E07-1389-4339-BB72-D5897C178F56}" presName="node" presStyleLbl="node1" presStyleIdx="1" presStyleCnt="2" custScaleX="275704">
        <dgm:presLayoutVars>
          <dgm:bulletEnabled val="1"/>
        </dgm:presLayoutVars>
      </dgm:prSet>
      <dgm:spPr/>
    </dgm:pt>
  </dgm:ptLst>
  <dgm:cxnLst>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79949" y="542"/>
          <a:ext cx="5079475"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Data</a:t>
          </a:r>
        </a:p>
      </dsp:txBody>
      <dsp:txXfrm>
        <a:off x="2598556" y="19149"/>
        <a:ext cx="5042261"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79949" y="953490"/>
          <a:ext cx="5079475"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98556" y="972097"/>
        <a:ext cx="5042261"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79949" y="1906438"/>
          <a:ext cx="5079475"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98556" y="1925045"/>
        <a:ext cx="5042261"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79949" y="2859385"/>
          <a:ext cx="5079475"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98556" y="2877992"/>
        <a:ext cx="5042261"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79949" y="3812333"/>
          <a:ext cx="5079475"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98556" y="3830940"/>
        <a:ext cx="5042261" cy="5980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705798" y="542"/>
          <a:ext cx="8827777" cy="177883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Web Scrapping</a:t>
          </a:r>
        </a:p>
      </dsp:txBody>
      <dsp:txXfrm>
        <a:off x="757898" y="52642"/>
        <a:ext cx="8723577" cy="1674635"/>
      </dsp:txXfrm>
    </dsp:sp>
    <dsp:sp modelId="{BB833BE8-9365-48AB-A725-FAF1B520D3F4}">
      <dsp:nvSpPr>
        <dsp:cNvPr id="0" name=""/>
        <dsp:cNvSpPr/>
      </dsp:nvSpPr>
      <dsp:spPr>
        <a:xfrm rot="5400000">
          <a:off x="4786155" y="1823849"/>
          <a:ext cx="667063" cy="800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4879544" y="1890556"/>
        <a:ext cx="480286" cy="466944"/>
      </dsp:txXfrm>
    </dsp:sp>
    <dsp:sp modelId="{F43E1DA2-651E-40A2-A2E2-EDD4D6A7ADCE}">
      <dsp:nvSpPr>
        <dsp:cNvPr id="0" name=""/>
        <dsp:cNvSpPr/>
      </dsp:nvSpPr>
      <dsp:spPr>
        <a:xfrm>
          <a:off x="705798" y="2668796"/>
          <a:ext cx="8827777" cy="177883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K-means Clustering</a:t>
          </a:r>
        </a:p>
      </dsp:txBody>
      <dsp:txXfrm>
        <a:off x="757898" y="2720896"/>
        <a:ext cx="8723577" cy="16746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Best Business choice in Toronto </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Han</a:t>
            </a:r>
          </a:p>
        </p:txBody>
      </p:sp>
    </p:spTree>
    <p:extLst>
      <p:ext uri="{BB962C8B-B14F-4D97-AF65-F5344CB8AC3E}">
        <p14:creationId xmlns:p14="http://schemas.microsoft.com/office/powerpoint/2010/main" val="228804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IE" dirty="0"/>
              <a:t>Based on what I did in week 3 for segmenting and clustering neighbourhood in Toronto, I will then explore that which choice would be the best choice to operate businesses in Toronto. Toronto is one of the biggest city in Canada. The population and people's common venues (performances) are important factors for us to choose one business. Through python, I will decide which type of business is the most popular in Toronto. </a:t>
            </a:r>
            <a:endParaRPr lang="en-US" dirty="0"/>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t>Find the best business choice</a:t>
            </a:r>
          </a:p>
          <a:p>
            <a:r>
              <a:rPr lang="en-US" dirty="0"/>
              <a:t>Which type of business is the most popular in Toronto</a:t>
            </a:r>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a:bodyPr>
          <a:lstStyle/>
          <a:p>
            <a:pPr lvl="1"/>
            <a:r>
              <a:rPr lang="en-US" sz="2500" b="1" dirty="0"/>
              <a:t>Toronto neighborhood data</a:t>
            </a:r>
            <a:endParaRPr lang="en-US" sz="2500" dirty="0"/>
          </a:p>
          <a:p>
            <a:pPr lvl="1"/>
            <a:r>
              <a:rPr lang="en-US" sz="2500" b="1" dirty="0"/>
              <a:t>Latitude and longitudes about each neighborhood in Toronto</a:t>
            </a:r>
          </a:p>
          <a:p>
            <a:pPr lvl="1"/>
            <a:r>
              <a:rPr lang="en-US" sz="2500" b="1" dirty="0"/>
              <a:t>Postal code for each neighborhood in Toronto</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2411474506"/>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996800500"/>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210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Business Gathering</a:t>
            </a:r>
          </a:p>
        </p:txBody>
      </p:sp>
      <p:pic>
        <p:nvPicPr>
          <p:cNvPr id="3" name="图片 2">
            <a:extLst>
              <a:ext uri="{FF2B5EF4-FFF2-40B4-BE49-F238E27FC236}">
                <a16:creationId xmlns:a16="http://schemas.microsoft.com/office/drawing/2014/main" id="{BD231495-EE2A-46F0-8F88-07199C765E89}"/>
              </a:ext>
            </a:extLst>
          </p:cNvPr>
          <p:cNvPicPr>
            <a:picLocks noChangeAspect="1"/>
          </p:cNvPicPr>
          <p:nvPr/>
        </p:nvPicPr>
        <p:blipFill rotWithShape="1">
          <a:blip r:embed="rId2"/>
          <a:srcRect l="1286"/>
          <a:stretch/>
        </p:blipFill>
        <p:spPr>
          <a:xfrm>
            <a:off x="1237128" y="1590418"/>
            <a:ext cx="9359153" cy="4479439"/>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Most Common venue</a:t>
            </a:r>
            <a:endParaRPr lang="en-US" dirty="0"/>
          </a:p>
        </p:txBody>
      </p:sp>
      <p:pic>
        <p:nvPicPr>
          <p:cNvPr id="3" name="图片 2">
            <a:extLst>
              <a:ext uri="{FF2B5EF4-FFF2-40B4-BE49-F238E27FC236}">
                <a16:creationId xmlns:a16="http://schemas.microsoft.com/office/drawing/2014/main" id="{B37434C0-84D1-4239-A0F2-A2837256DDCB}"/>
              </a:ext>
            </a:extLst>
          </p:cNvPr>
          <p:cNvPicPr>
            <a:picLocks noChangeAspect="1"/>
          </p:cNvPicPr>
          <p:nvPr/>
        </p:nvPicPr>
        <p:blipFill>
          <a:blip r:embed="rId2"/>
          <a:stretch>
            <a:fillRect/>
          </a:stretch>
        </p:blipFill>
        <p:spPr>
          <a:xfrm>
            <a:off x="4676577" y="1694329"/>
            <a:ext cx="3714388" cy="4853666"/>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5" name="Content Placeholder 2">
            <a:extLst>
              <a:ext uri="{FF2B5EF4-FFF2-40B4-BE49-F238E27FC236}">
                <a16:creationId xmlns:a16="http://schemas.microsoft.com/office/drawing/2014/main" id="{9CC5C424-FF98-4B22-A15F-1381C5F363D2}"/>
              </a:ext>
            </a:extLst>
          </p:cNvPr>
          <p:cNvSpPr>
            <a:spLocks noGrp="1"/>
          </p:cNvSpPr>
          <p:nvPr>
            <p:ph idx="1"/>
          </p:nvPr>
        </p:nvSpPr>
        <p:spPr>
          <a:xfrm>
            <a:off x="1141412" y="2249487"/>
            <a:ext cx="9905999" cy="3541714"/>
          </a:xfrm>
        </p:spPr>
        <p:txBody>
          <a:bodyPr>
            <a:normAutofit/>
          </a:bodyPr>
          <a:lstStyle/>
          <a:p>
            <a:r>
              <a:rPr lang="en-IE" dirty="0"/>
              <a:t>Coffee shops are the most popular venues in Toronto, in line with Canadian culture.</a:t>
            </a:r>
          </a:p>
          <a:p>
            <a:r>
              <a:rPr lang="en-IE" dirty="0"/>
              <a:t>If open a new business in Toronto, coffee shop would be the most prime choice.</a:t>
            </a:r>
            <a:endParaRPr lang="en-US" dirty="0"/>
          </a:p>
        </p:txBody>
      </p:sp>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243</TotalTime>
  <Words>189</Words>
  <Application>Microsoft Office PowerPoint</Application>
  <PresentationFormat>宽屏</PresentationFormat>
  <Paragraphs>25</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Times New Roman</vt:lpstr>
      <vt:lpstr>Tw Cen MT</vt:lpstr>
      <vt:lpstr>Circuit</vt:lpstr>
      <vt:lpstr>Best Business choice in Toronto </vt:lpstr>
      <vt:lpstr>Introduction</vt:lpstr>
      <vt:lpstr>Objectives</vt:lpstr>
      <vt:lpstr>Data Description</vt:lpstr>
      <vt:lpstr>Methodology </vt:lpstr>
      <vt:lpstr>Methodology </vt:lpstr>
      <vt:lpstr>Results: Business Gathering</vt:lpstr>
      <vt:lpstr>Results: Most Common venue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wang han</cp:lastModifiedBy>
  <cp:revision>36</cp:revision>
  <dcterms:created xsi:type="dcterms:W3CDTF">2018-11-10T16:12:56Z</dcterms:created>
  <dcterms:modified xsi:type="dcterms:W3CDTF">2020-03-31T21:23:36Z</dcterms:modified>
</cp:coreProperties>
</file>