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390" r:id="rId6"/>
    <p:sldId id="396" r:id="rId7"/>
    <p:sldId id="402" r:id="rId8"/>
    <p:sldId id="391" r:id="rId9"/>
    <p:sldId id="392" r:id="rId10"/>
    <p:sldId id="393" r:id="rId11"/>
    <p:sldId id="388" r:id="rId12"/>
    <p:sldId id="376" r:id="rId13"/>
  </p:sldIdLst>
  <p:sldSz cx="12190095" cy="6859270"/>
  <p:notesSz cx="6858000" cy="9144000"/>
  <p:embeddedFontLst>
    <p:embeddedFont>
      <p:font typeface="黑体" panose="02010609060101010101" pitchFamily="49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</p:embeddedFont>
    <p:embeddedFont>
      <p:font typeface="Arial Unicode MS" panose="020B0604020202020204" pitchFamily="34" charset="-122"/>
      <p:regular r:id="rId23"/>
    </p:embeddedFont>
    <p:embeddedFont>
      <p:font typeface="Calibri Light" panose="020F0302020204030204" charset="0"/>
      <p:regular r:id="rId24"/>
      <p:italic r:id="rId25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语言简介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6195" y="1777365"/>
            <a:ext cx="559689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Go语言是谷歌</a:t>
            </a:r>
            <a:r>
              <a:rPr lang="zh-CN" altLang="en-US" b="1" u="sng">
                <a:solidFill>
                  <a:srgbClr val="FF0000"/>
                </a:solidFill>
              </a:rPr>
              <a:t>2009</a:t>
            </a:r>
            <a:r>
              <a:rPr lang="zh-CN" altLang="en-US"/>
              <a:t>发布的第二款开源编程语言。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5085" y="2574925"/>
            <a:ext cx="67665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Go语言专门针对多处理器系统应用程序的编程进行了优化，使用Go编译的程序可以媲美C或C++代码的速度，而且更加安全、支持并行进程。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5270" y="2041525"/>
            <a:ext cx="4385945" cy="169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zh-CN" altLang="en-US"/>
              <a:t>简洁 快速 安全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并行 有趣 开源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内存管理，数组安全，编译迅速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5270" y="2041525"/>
            <a:ext cx="438594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altLang="zh-CN"/>
              <a:t>Go</a:t>
            </a:r>
            <a:r>
              <a:rPr lang="zh-CN" altLang="en-US"/>
              <a:t>目前的应用：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0030" y="2621915"/>
            <a:ext cx="93789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5275" y="3107690"/>
            <a:ext cx="77089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Codis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818765" y="3593465"/>
            <a:ext cx="245745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Glow </a:t>
            </a:r>
            <a:r>
              <a:rPr lang="zh-CN" altLang="en-US"/>
              <a:t>类似于</a:t>
            </a:r>
            <a:r>
              <a:rPr lang="en-US" altLang="zh-CN"/>
              <a:t>Hadoop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860675" y="4090035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Cockroach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55595" y="4582795"/>
            <a:ext cx="58674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2017395"/>
            <a:ext cx="9152890" cy="111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4925" y="1763395"/>
            <a:ext cx="209169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</a:t>
            </a:r>
            <a:r>
              <a:rPr lang="zh-CN" altLang="en-US"/>
              <a:t>语言环境搭建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8415" y="3899535"/>
            <a:ext cx="12496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安装方式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2627630" y="2820035"/>
            <a:ext cx="605790" cy="2552700"/>
          </a:xfrm>
          <a:prstGeom prst="leftBrace">
            <a:avLst>
              <a:gd name="adj1" fmla="val 465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6310" y="2806700"/>
            <a:ext cx="155829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</a:t>
            </a:r>
            <a:r>
              <a:rPr lang="zh-CN" altLang="en-US"/>
              <a:t>源码安装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79800" y="3866515"/>
            <a:ext cx="182499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</a:t>
            </a:r>
            <a:r>
              <a:rPr lang="zh-CN" altLang="en-US"/>
              <a:t>标准包安装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63290" y="4998085"/>
            <a:ext cx="324929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第三方工具安装  比如</a:t>
            </a:r>
            <a:r>
              <a:rPr lang="en-US" altLang="zh-CN"/>
              <a:t>GVM</a:t>
            </a:r>
            <a:endParaRPr lang="en-US" altLang="zh-CN"/>
          </a:p>
        </p:txBody>
      </p:sp>
      <p:sp>
        <p:nvSpPr>
          <p:cNvPr id="2050" name=" 2050"/>
          <p:cNvSpPr/>
          <p:nvPr/>
        </p:nvSpPr>
        <p:spPr bwMode="auto">
          <a:xfrm>
            <a:off x="5454650" y="3827145"/>
            <a:ext cx="613410" cy="41211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10" grpId="0" animBg="1"/>
      <p:bldP spid="10" grpId="1" bldLvl="0" animBg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20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5710" y="1645285"/>
            <a:ext cx="8719820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LiteIDE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是一款专门为Go语言开发的跨平台轻量级集成开发环境（IDE）	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955" y="2705100"/>
            <a:ext cx="8719820" cy="169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当然还有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Eclipse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 Idea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8560" y="1841500"/>
            <a:ext cx="457073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Hello World</a:t>
            </a:r>
            <a:r>
              <a:rPr lang="zh-CN" altLang="en-US"/>
              <a:t>开始写第一行 </a:t>
            </a:r>
            <a:r>
              <a:rPr lang="en-US" altLang="zh-CN"/>
              <a:t>Go</a:t>
            </a:r>
            <a:r>
              <a:rPr lang="zh-CN" altLang="en-US"/>
              <a:t>代码</a:t>
            </a:r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95998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下节课将从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</a:t>
            </a:r>
            <a:r>
              <a:rPr lang="en-US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GOPATH</a:t>
            </a:r>
            <a:r>
              <a:rPr lang="zh-CN" altLang="en-US" b="1" dirty="0" smtClean="0"/>
              <a:t>开始讲起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自定义</PresentationFormat>
  <Paragraphs>80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228</cp:revision>
  <dcterms:created xsi:type="dcterms:W3CDTF">2015-04-21T08:21:00Z</dcterms:created>
  <dcterms:modified xsi:type="dcterms:W3CDTF">2016-12-11T03:39:21Z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