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8" r:id="rId4"/>
    <p:sldId id="413" r:id="rId6"/>
    <p:sldId id="414" r:id="rId7"/>
    <p:sldId id="416" r:id="rId8"/>
    <p:sldId id="415" r:id="rId9"/>
    <p:sldId id="388" r:id="rId10"/>
    <p:sldId id="376" r:id="rId11"/>
  </p:sldIdLst>
  <p:sldSz cx="12190095" cy="6859270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Calibri Light" panose="020F0302020204030204" charset="0"/>
      <p:regular r:id="rId22"/>
      <p:italic r:id="rId23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语言之面向对象下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Go语言也提供了继承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2855" y="2367915"/>
            <a:ext cx="5678805" cy="297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type person struct{</a:t>
            </a:r>
            <a:endParaRPr lang="en-US" altLang="zh-CN"/>
          </a:p>
          <a:p>
            <a:r>
              <a:rPr lang="en-US" altLang="zh-CN"/>
              <a:t>	name string</a:t>
            </a:r>
            <a:endParaRPr lang="en-US" altLang="zh-CN"/>
          </a:p>
          <a:p>
            <a:r>
              <a:rPr lang="en-US" altLang="zh-CN"/>
              <a:t>	age     int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type student struct{</a:t>
            </a:r>
            <a:endParaRPr lang="en-US" altLang="zh-CN"/>
          </a:p>
          <a:p>
            <a:r>
              <a:rPr lang="en-US" altLang="zh-CN"/>
              <a:t>	person</a:t>
            </a:r>
            <a:endParaRPr lang="en-US" altLang="zh-CN"/>
          </a:p>
          <a:p>
            <a:r>
              <a:rPr lang="en-US" altLang="zh-CN"/>
              <a:t>                  class_id int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130048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的接口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63065" y="2609215"/>
            <a:ext cx="6881495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在Go语言中，一个类只需要实现了接口要求的所有函数，我们就说这个类实现了该接口。    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2725" y="1651635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接口赋值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6355" y="2378075"/>
            <a:ext cx="404558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将对象实例赋值给接口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74290" y="3063875"/>
            <a:ext cx="424751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将一个接口赋值给另一个接口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2725" y="1651635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Any类型 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5195" y="2236470"/>
            <a:ext cx="682879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Go语言中任何对象实例都满足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空接口interface{}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726815" y="2852420"/>
            <a:ext cx="385445" cy="72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4260" y="3763645"/>
            <a:ext cx="5083810" cy="169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v1 interface{} = 1      </a:t>
            </a:r>
            <a:endParaRPr lang="zh-CN" altLang="en-US"/>
          </a:p>
          <a:p>
            <a:r>
              <a:rPr lang="zh-CN" altLang="en-US"/>
              <a:t>var v2 interface{} = "abc"   </a:t>
            </a:r>
            <a:endParaRPr lang="zh-CN" altLang="en-US"/>
          </a:p>
          <a:p>
            <a:r>
              <a:rPr lang="zh-CN" altLang="en-US"/>
              <a:t>var v3 interface{} = </a:t>
            </a:r>
            <a:r>
              <a:rPr lang="en-US" altLang="zh-CN"/>
              <a:t>2.345</a:t>
            </a:r>
            <a:endParaRPr lang="en-US" altLang="zh-CN"/>
          </a:p>
          <a:p>
            <a:r>
              <a:rPr lang="en-US" altLang="zh-CN"/>
              <a:t>var v4 interface{} = make(map[..]...)</a:t>
            </a:r>
            <a:endParaRPr lang="en-US" altLang="zh-CN"/>
          </a:p>
          <a:p>
            <a:r>
              <a:rPr lang="en-US" altLang="zh-CN"/>
              <a:t>....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296160" y="5546090"/>
            <a:ext cx="589915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 Printf(fmt string, args ...interface{}) </a:t>
            </a:r>
            <a:endParaRPr lang="zh-CN" alt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2725" y="1651635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类型查询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0965" y="2280285"/>
            <a:ext cx="3632200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if </a:t>
            </a:r>
            <a:r>
              <a:rPr lang="en-US" altLang="zh-CN"/>
              <a:t>_</a:t>
            </a:r>
            <a:r>
              <a:rPr lang="zh-CN" altLang="en-US"/>
              <a:t>, ok := </a:t>
            </a:r>
            <a:r>
              <a:rPr lang="en-US" altLang="zh-CN"/>
              <a:t>a</a:t>
            </a:r>
            <a:r>
              <a:rPr lang="zh-CN" altLang="en-US"/>
              <a:t>.(*</a:t>
            </a:r>
            <a:r>
              <a:rPr lang="en-US" altLang="zh-CN"/>
              <a:t>Integer</a:t>
            </a:r>
            <a:r>
              <a:rPr lang="zh-CN" altLang="en-US"/>
              <a:t>); ok </a:t>
            </a:r>
            <a:endParaRPr lang="zh-CN" altLang="en-US"/>
          </a:p>
          <a:p>
            <a:r>
              <a:rPr lang="zh-CN" altLang="en-US"/>
              <a:t>{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...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0965" y="4027170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v1.(type)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31228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语言的并发编程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自定义</PresentationFormat>
  <Paragraphs>82</Paragraphs>
  <Slides>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311</cp:revision>
  <dcterms:created xsi:type="dcterms:W3CDTF">2015-04-21T08:21:00Z</dcterms:created>
  <dcterms:modified xsi:type="dcterms:W3CDTF">2016-12-17T12:50:04Z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