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08" r:id="rId4"/>
    <p:sldId id="413" r:id="rId6"/>
    <p:sldId id="415" r:id="rId7"/>
    <p:sldId id="388" r:id="rId8"/>
    <p:sldId id="376" r:id="rId9"/>
  </p:sldIdLst>
  <p:sldSz cx="12190095" cy="6859270"/>
  <p:notesSz cx="6858000" cy="9144000"/>
  <p:embeddedFontLst>
    <p:embeddedFont>
      <p:font typeface="黑体" panose="02010609060101010101" pitchFamily="49" charset="-122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</p:embeddedFont>
    <p:embeddedFont>
      <p:font typeface="Arial Unicode MS" panose="020B0604020202020204" pitchFamily="34" charset="-122"/>
      <p:regular r:id="rId19"/>
    </p:embeddedFont>
    <p:embeddedFont>
      <p:font typeface="Calibri Light" panose="020F0302020204030204" charset="0"/>
      <p:regular r:id="rId20"/>
      <p:italic r:id="rId21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语言并发编程之协程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8110" y="1842135"/>
            <a:ext cx="400367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协程 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1055" y="2476500"/>
            <a:ext cx="635317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与传统的系统级</a:t>
            </a:r>
            <a:r>
              <a:rPr lang="en-US" altLang="zh-CN" b="1" u="sng"/>
              <a:t>线程和进程</a:t>
            </a:r>
            <a:r>
              <a:rPr lang="en-US" altLang="zh-CN"/>
              <a:t>相比，协程的大优势在于其“轻量级”，可以轻松创建上百万个而不会导致系统资源衰竭，而线程和进程通常多也不能超过1万个。这也是协程也叫轻量级线程的原因。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340741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goroutine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--Go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对协程的实现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0200" y="2929255"/>
            <a:ext cx="688149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 + </a:t>
            </a:r>
            <a:r>
              <a:rPr lang="zh-CN" alt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函数名：启动一个协程执行函数体</a:t>
            </a:r>
            <a:endParaRPr lang="zh-CN" altLang="en-US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7570" y="1702435"/>
            <a:ext cx="5052060" cy="4575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package main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import "fmt"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func Add(x, y int) {   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z := x + y  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fmt.Println(z) </a:t>
            </a:r>
            <a:endParaRPr lang="zh-CN" altLang="en-US"/>
          </a:p>
          <a:p>
            <a:r>
              <a:rPr lang="zh-CN" altLang="en-US"/>
              <a:t>}  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func main() {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for i := 0; i &lt; 10; i++ {   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go Add(i, i)     </a:t>
            </a:r>
            <a:endParaRPr lang="zh-CN" altLang="en-US"/>
          </a:p>
          <a:p>
            <a:r>
              <a:rPr lang="zh-CN" altLang="en-US"/>
              <a:t>                  } 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81600" y="2232025"/>
            <a:ext cx="2540000" cy="731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一个恶心的实现，利用*sync.Mutex</a:t>
            </a:r>
            <a:endParaRPr lang="zh-CN" altLang="en-US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84822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下节课将继续介绍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语言的并发编程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WPS 演示</Application>
  <PresentationFormat>自定义</PresentationFormat>
  <Paragraphs>54</Paragraphs>
  <Slides>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316</cp:revision>
  <dcterms:created xsi:type="dcterms:W3CDTF">2015-04-21T08:21:00Z</dcterms:created>
  <dcterms:modified xsi:type="dcterms:W3CDTF">2016-12-11T08:38:20Z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