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408" r:id="rId4"/>
    <p:sldId id="413" r:id="rId6"/>
    <p:sldId id="415" r:id="rId7"/>
    <p:sldId id="388" r:id="rId8"/>
    <p:sldId id="376" r:id="rId9"/>
  </p:sldIdLst>
  <p:sldSz cx="12190095" cy="6859270"/>
  <p:notesSz cx="6858000" cy="9144000"/>
  <p:embeddedFontLst>
    <p:embeddedFont>
      <p:font typeface="黑体" panose="02010609060101010101" pitchFamily="49" charset="-122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微软雅黑" panose="020B0503020204020204" pitchFamily="34" charset="-122"/>
      <p:regular r:id="rId18"/>
    </p:embeddedFont>
    <p:embeddedFont>
      <p:font typeface="Arial Unicode MS" panose="020B0604020202020204" pitchFamily="34" charset="-122"/>
      <p:regular r:id="rId19"/>
    </p:embeddedFont>
    <p:embeddedFont>
      <p:font typeface="Calibri Light" panose="020F0302020204030204" charset="0"/>
      <p:regular r:id="rId20"/>
      <p:italic r:id="rId21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260" y="-114"/>
      </p:cViewPr>
      <p:guideLst>
        <p:guide orient="horz" pos="210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62758" y="1761193"/>
            <a:ext cx="8970220" cy="8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语言并发编程之</a:t>
            </a:r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endParaRPr lang="en-US" altLang="zh-CN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  俯瞰四维（北风网版权所有）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88110" y="1842135"/>
            <a:ext cx="400367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channel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08505" y="2412365"/>
            <a:ext cx="635698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Go语言在语言级别提供的goroutine间的通信方式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19225" y="3333750"/>
            <a:ext cx="5356225" cy="731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声明方式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/>
              <a:t>	</a:t>
            </a:r>
            <a:r>
              <a:rPr lang="zh-CN" altLang="en-US"/>
              <a:t>var chanName chan ElementType </a:t>
            </a:r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3917315" y="4168140"/>
            <a:ext cx="360045" cy="648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49930" y="5006340"/>
            <a:ext cx="440499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利用</a:t>
            </a:r>
            <a:r>
              <a:rPr lang="en-US" altLang="zh-CN"/>
              <a:t>make </a:t>
            </a:r>
            <a:r>
              <a:rPr lang="zh-CN" altLang="en-US"/>
              <a:t>定义  可以指定</a:t>
            </a:r>
            <a:r>
              <a:rPr lang="en-US" altLang="zh-CN"/>
              <a:t>chan</a:t>
            </a:r>
            <a:r>
              <a:rPr lang="zh-CN" altLang="en-US"/>
              <a:t>的容量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212598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channel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的写与读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86560" y="2536825"/>
            <a:ext cx="1814195" cy="1054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  &lt;-   c   </a:t>
            </a:r>
            <a:r>
              <a:rPr lang="zh-CN" altLang="en-US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写</a:t>
            </a:r>
            <a:endParaRPr lang="zh-CN" altLang="en-US" u="sng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u="sng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c:= &lt;- ch   </a:t>
            </a:r>
            <a:r>
              <a:rPr lang="zh-CN" altLang="en-US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读</a:t>
            </a:r>
            <a:endParaRPr lang="zh-CN" altLang="en-US" u="sng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575050" y="2926080"/>
            <a:ext cx="720090" cy="287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41520" y="2858135"/>
            <a:ext cx="4815840" cy="414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>
                <a:solidFill>
                  <a:srgbClr val="FF0000"/>
                </a:solidFill>
              </a:rPr>
              <a:t>阻塞  除非有</a:t>
            </a:r>
            <a:r>
              <a:rPr lang="en-US" altLang="zh-CN" b="1" u="sng">
                <a:solidFill>
                  <a:srgbClr val="FF0000"/>
                </a:solidFill>
              </a:rPr>
              <a:t>goroutine</a:t>
            </a:r>
            <a:r>
              <a:rPr lang="zh-CN" altLang="en-US" b="1" u="sng">
                <a:solidFill>
                  <a:srgbClr val="FF0000"/>
                </a:solidFill>
              </a:rPr>
              <a:t>对其进行操作</a:t>
            </a:r>
            <a:endParaRPr lang="zh-CN" altLang="en-US" b="1" u="sng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7570" y="1702435"/>
            <a:ext cx="5052060" cy="45751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package main 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import "fmt"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func Add(x, y int) {    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z := x + y   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fmt.Println(z) </a:t>
            </a:r>
            <a:endParaRPr lang="zh-CN" altLang="en-US"/>
          </a:p>
          <a:p>
            <a:r>
              <a:rPr lang="zh-CN" altLang="en-US"/>
              <a:t>}  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func main() { 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for i := 0; i &lt; 10; i++ {   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go Add(i, i)     </a:t>
            </a:r>
            <a:endParaRPr lang="zh-CN" altLang="en-US"/>
          </a:p>
          <a:p>
            <a:r>
              <a:rPr lang="zh-CN" altLang="en-US"/>
              <a:t>                  }  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81600" y="2232025"/>
            <a:ext cx="2540000" cy="731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一个恶心的实现，利用*sync.Mutex</a:t>
            </a:r>
            <a:endParaRPr lang="zh-CN" altLang="en-US" u="sng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36845" y="3435350"/>
            <a:ext cx="320802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利用</a:t>
            </a:r>
            <a:r>
              <a:rPr lang="en-US" altLang="zh-CN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channel</a:t>
            </a:r>
            <a:r>
              <a:rPr lang="zh-CN" altLang="en-US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让其优雅</a:t>
            </a:r>
            <a:endParaRPr lang="zh-CN" altLang="en-US" u="sng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484822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下节课将继续介绍</a:t>
            </a:r>
            <a:r>
              <a:rPr lang="en-US" altLang="zh-CN" b="1" dirty="0" smtClean="0"/>
              <a:t>Go</a:t>
            </a:r>
            <a:r>
              <a:rPr lang="zh-CN" altLang="en-US" b="1" dirty="0" smtClean="0"/>
              <a:t>语言的并发编程</a:t>
            </a:r>
            <a:r>
              <a:rPr lang="en-US" altLang="zh-CN" b="1" dirty="0" smtClean="0"/>
              <a:t>…..</a:t>
            </a:r>
            <a:endParaRPr lang="zh-CN" altLang="en-US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WPS 演示</Application>
  <PresentationFormat>自定义</PresentationFormat>
  <Paragraphs>65</Paragraphs>
  <Slides>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linglong</cp:lastModifiedBy>
  <cp:revision>324</cp:revision>
  <dcterms:created xsi:type="dcterms:W3CDTF">2015-04-21T08:21:00Z</dcterms:created>
  <dcterms:modified xsi:type="dcterms:W3CDTF">2016-12-17T14:22:38Z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