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8" r:id="rId4"/>
    <p:sldId id="413" r:id="rId6"/>
    <p:sldId id="388" r:id="rId7"/>
    <p:sldId id="376" r:id="rId8"/>
  </p:sldIdLst>
  <p:sldSz cx="12190095" cy="6859270"/>
  <p:notesSz cx="6858000" cy="9144000"/>
  <p:embeddedFontLst>
    <p:embeddedFont>
      <p:font typeface="黑体" panose="02010609060101010101" pitchFamily="49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</p:embeddedFont>
    <p:embeddedFont>
      <p:font typeface="Arial Unicode MS" panose="020B0604020202020204" pitchFamily="34" charset="-122"/>
      <p:regular r:id="rId18"/>
    </p:embeddedFont>
    <p:embeddedFont>
      <p:font typeface="Calibri Light" panose="020F0302020204030204" charset="0"/>
      <p:regular r:id="rId19"/>
      <p:italic r:id="rId20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语言并发编程之缓冲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缓冲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0" y="2488565"/>
            <a:ext cx="63569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 := make(chan int,  </a:t>
            </a:r>
            <a:r>
              <a:rPr lang="en-US" altLang="zh-CN"/>
              <a:t>n</a:t>
            </a:r>
            <a:r>
              <a:rPr lang="zh-CN" altLang="en-US"/>
              <a:t>) 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942840" y="2809875"/>
            <a:ext cx="66040" cy="54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59885" y="3467735"/>
            <a:ext cx="15163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缓冲区大小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50490" y="4696460"/>
            <a:ext cx="63569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 := make(chan int) 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042535" y="4788535"/>
            <a:ext cx="600075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55640" y="4668520"/>
            <a:ext cx="237934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c:=make(chan int, 0)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/>
      <p:bldP spid="15" grpId="0" bldLvl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266192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缓冲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的写与读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6560" y="2536825"/>
            <a:ext cx="1814195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  &lt;-   c   </a:t>
            </a:r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写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c:= &lt;- ch   </a:t>
            </a:r>
            <a:r>
              <a:rPr lang="zh-CN" altLang="en-US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读</a:t>
            </a:r>
            <a:endParaRPr lang="zh-CN" altLang="en-US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75050" y="2926080"/>
            <a:ext cx="720090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41520" y="2858135"/>
            <a:ext cx="4815840" cy="73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>
                <a:solidFill>
                  <a:srgbClr val="FF0000"/>
                </a:solidFill>
              </a:rPr>
              <a:t>缓冲满之后阻塞  除非有</a:t>
            </a:r>
            <a:r>
              <a:rPr lang="en-US" altLang="zh-CN" b="1" u="sng">
                <a:solidFill>
                  <a:srgbClr val="FF0000"/>
                </a:solidFill>
              </a:rPr>
              <a:t>goroutine</a:t>
            </a:r>
            <a:r>
              <a:rPr lang="zh-CN" altLang="en-US" b="1" u="sng">
                <a:solidFill>
                  <a:srgbClr val="FF0000"/>
                </a:solidFill>
              </a:rPr>
              <a:t>对其进行操作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8482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语言的并发编程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自定义</PresentationFormat>
  <Paragraphs>42</Paragraphs>
  <Slides>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337</cp:revision>
  <dcterms:created xsi:type="dcterms:W3CDTF">2015-04-21T08:21:00Z</dcterms:created>
  <dcterms:modified xsi:type="dcterms:W3CDTF">2016-12-20T13:56:19Z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