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08" r:id="rId4"/>
    <p:sldId id="413" r:id="rId6"/>
    <p:sldId id="418" r:id="rId7"/>
    <p:sldId id="421" r:id="rId8"/>
    <p:sldId id="388" r:id="rId9"/>
    <p:sldId id="376" r:id="rId10"/>
  </p:sldIdLst>
  <p:sldSz cx="12190095" cy="6859270"/>
  <p:notesSz cx="6858000" cy="9144000"/>
  <p:embeddedFontLst>
    <p:embeddedFont>
      <p:font typeface="黑体" panose="02010609060101010101" pitchFamily="49" charset="-122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Arial Unicode MS" panose="020B0604020202020204" pitchFamily="34" charset="-122"/>
      <p:regular r:id="rId20"/>
    </p:embeddedFont>
    <p:embeddedFont>
      <p:font typeface="Calibri Light" panose="020F0302020204030204" charset="0"/>
      <p:regular r:id="rId21"/>
      <p:italic r:id="rId22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0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76119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语言并发编程之</a:t>
            </a:r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endParaRPr lang="en-US" altLang="zh-CN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88110" y="1842135"/>
            <a:ext cx="400367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69440" y="2547620"/>
            <a:ext cx="635698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Linux</a:t>
            </a:r>
            <a:r>
              <a:rPr lang="zh-CN" altLang="en-US"/>
              <a:t>很早就引入的函数，用来实现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非阻塞</a:t>
            </a:r>
            <a:r>
              <a:rPr lang="zh-CN" altLang="en-US"/>
              <a:t>的一种方式</a:t>
            </a:r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4366895" y="3141980"/>
            <a:ext cx="360045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241425" y="4090035"/>
            <a:ext cx="757682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Go语言直接在语言级别支持select关键字，用于处理异步IO 问题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19175" y="1784985"/>
            <a:ext cx="10142220" cy="2334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select { 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case &lt;-chan1:  // 如果chan1成功读到数据，则进行该case处理语句 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case chan2 &lt;- 1:  // 如果成功向chan2写入数据，则进行该case处理语句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default:  // 如果上面都没有成功，则进入default处理流程 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2862580" cy="411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超时控制的经典实现：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02080" y="2345690"/>
            <a:ext cx="7259955" cy="3935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timeout := make(chan bool, 1)</a:t>
            </a:r>
            <a:endParaRPr lang="zh-CN" altLang="en-US"/>
          </a:p>
          <a:p>
            <a:r>
              <a:rPr lang="zh-CN" altLang="en-US"/>
              <a:t> go func() {    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time.Sleep(1e9) // 等待1秒钟    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timeout &lt;- true </a:t>
            </a:r>
            <a:endParaRPr lang="zh-CN" altLang="en-US"/>
          </a:p>
          <a:p>
            <a:r>
              <a:rPr lang="zh-CN" altLang="en-US"/>
              <a:t>}()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 然后我们把timeout这个channel利用起来 </a:t>
            </a:r>
            <a:endParaRPr lang="zh-CN" altLang="en-US"/>
          </a:p>
          <a:p>
            <a:r>
              <a:rPr lang="zh-CN" altLang="en-US"/>
              <a:t>select { 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case &lt;-ch:   // 从ch中读取到数据 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case &lt;-timeout:   // 一直没有从ch中读取到数据，但从timeout中读取到了数据 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25674" y="1833393"/>
            <a:ext cx="477710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还可以使用 </a:t>
            </a:r>
            <a:r>
              <a:rPr lang="en-US" altLang="zh-CN" b="1" dirty="0"/>
              <a:t>time.After(...) </a:t>
            </a:r>
            <a:r>
              <a:rPr lang="zh-CN" altLang="en-US" b="1" dirty="0"/>
              <a:t>作为超时控制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484822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下节课将继续介绍</a:t>
            </a:r>
            <a:r>
              <a:rPr lang="en-US" altLang="zh-CN" b="1" dirty="0" smtClean="0"/>
              <a:t>Go</a:t>
            </a:r>
            <a:r>
              <a:rPr lang="zh-CN" altLang="en-US" b="1" dirty="0" smtClean="0"/>
              <a:t>语言的并发编程</a:t>
            </a:r>
            <a:r>
              <a:rPr lang="en-US" altLang="zh-CN" b="1" dirty="0" smtClean="0"/>
              <a:t>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WPS 演示</Application>
  <PresentationFormat>自定义</PresentationFormat>
  <Paragraphs>61</Paragraphs>
  <Slides>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333</cp:revision>
  <dcterms:created xsi:type="dcterms:W3CDTF">2015-04-21T08:21:00Z</dcterms:created>
  <dcterms:modified xsi:type="dcterms:W3CDTF">2016-12-20T14:52:22Z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