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8" r:id="rId4"/>
    <p:sldId id="388" r:id="rId6"/>
    <p:sldId id="376" r:id="rId7"/>
  </p:sldIdLst>
  <p:sldSz cx="12190095" cy="6859270"/>
  <p:notesSz cx="6858000" cy="9144000"/>
  <p:embeddedFontLst>
    <p:embeddedFont>
      <p:font typeface="黑体" panose="02010609060101010101" pitchFamily="49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微软雅黑" panose="020B0503020204020204" pitchFamily="34" charset="-122"/>
      <p:regular r:id="rId16"/>
    </p:embeddedFont>
    <p:embeddedFont>
      <p:font typeface="Arial Unicode MS" panose="020B0604020202020204" pitchFamily="34" charset="-122"/>
      <p:regular r:id="rId17"/>
    </p:embeddedFont>
    <p:embeddedFont>
      <p:font typeface="Calibri Light" panose="020F0302020204030204" charset="0"/>
      <p:regular r:id="rId18"/>
      <p:italic r:id="rId19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语言并发编程之深入协程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协程与线程质的不同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7500" y="2660650"/>
            <a:ext cx="769556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协程的特点：</a:t>
            </a:r>
            <a:endParaRPr lang="zh-CN" altLang="en-US" b="1"/>
          </a:p>
          <a:p>
            <a:endParaRPr lang="en-US" altLang="zh-CN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u="sng">
                <a:solidFill>
                  <a:srgbClr val="FF0000"/>
                </a:solidFill>
              </a:rPr>
              <a:t>该任务的业务代码主动要求切换，即主动让出执行权</a:t>
            </a:r>
            <a:endParaRPr lang="zh-CN" altLang="en-US" b="1" u="sng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u="sng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u="sng">
                <a:solidFill>
                  <a:srgbClr val="FF0000"/>
                </a:solidFill>
              </a:rPr>
              <a:t>发生了IO，导致执行阻塞 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88315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处理函数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自定义</PresentationFormat>
  <Paragraphs>27</Paragraphs>
  <Slides>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333</cp:revision>
  <dcterms:created xsi:type="dcterms:W3CDTF">2015-04-21T08:21:00Z</dcterms:created>
  <dcterms:modified xsi:type="dcterms:W3CDTF">2016-12-21T12:54:45Z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