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08" r:id="rId4"/>
    <p:sldId id="411" r:id="rId6"/>
    <p:sldId id="412" r:id="rId7"/>
    <p:sldId id="388" r:id="rId8"/>
    <p:sldId id="376" r:id="rId9"/>
  </p:sldIdLst>
  <p:sldSz cx="12190095" cy="6859270"/>
  <p:notesSz cx="6858000" cy="9144000"/>
  <p:embeddedFontLst>
    <p:embeddedFont>
      <p:font typeface="黑体" panose="02010609060101010101" pitchFamily="49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  <p:embeddedFont>
      <p:font typeface="Arial Unicode MS" panose="020B0604020202020204" pitchFamily="34" charset="-122"/>
      <p:regular r:id="rId19"/>
    </p:embeddedFont>
    <p:embeddedFont>
      <p:font typeface="Calibri Light" panose="020F0302020204030204" charset="0"/>
      <p:regular r:id="rId20"/>
      <p:italic r:id="rId21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8110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7265" y="1842135"/>
            <a:ext cx="769556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u="sng">
                <a:solidFill>
                  <a:srgbClr val="FF0000"/>
                </a:solidFill>
              </a:rPr>
              <a:t>Go语言内置的encoding/json 标准库 </a:t>
            </a:r>
            <a:endParaRPr lang="zh-CN" altLang="en-US" b="1" u="sng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2355" y="2551430"/>
            <a:ext cx="8614410" cy="414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github.com/pquerna/ffjson/ffjson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155765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JSON</a:t>
            </a:r>
            <a:r>
              <a:rPr lang="zh-CN" altLang="en-US" b="1" dirty="0"/>
              <a:t>编码：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21560" y="2536190"/>
            <a:ext cx="466280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func Marshal(v interface{}) ([]byte, error) </a:t>
            </a:r>
            <a:endParaRPr lang="zh-CN" altLang="en-US"/>
          </a:p>
        </p:txBody>
      </p:sp>
      <p:sp>
        <p:nvSpPr>
          <p:cNvPr id="5" name="TextBox 19"/>
          <p:cNvSpPr txBox="1"/>
          <p:nvPr/>
        </p:nvSpPr>
        <p:spPr>
          <a:xfrm>
            <a:off x="1149474" y="3492013"/>
            <a:ext cx="155765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/>
              <a:t>JSON</a:t>
            </a:r>
            <a:r>
              <a:rPr lang="zh-CN" altLang="en-US" b="1" dirty="0"/>
              <a:t>解码：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249805" y="4097655"/>
            <a:ext cx="554228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 Unmarshal(data []byte, v interface{}) error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8110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5700" y="1842135"/>
            <a:ext cx="769556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u="sng">
                <a:solidFill>
                  <a:srgbClr val="FF0000"/>
                </a:solidFill>
              </a:rPr>
              <a:t>Go语言内置的</a:t>
            </a:r>
            <a:r>
              <a:rPr lang="en-US" altLang="zh-CN" b="1" u="sng">
                <a:solidFill>
                  <a:srgbClr val="FF0000"/>
                </a:solidFill>
              </a:rPr>
              <a:t>crypto/md5</a:t>
            </a:r>
            <a:r>
              <a:rPr lang="zh-CN" altLang="en-US" b="1" u="sng">
                <a:solidFill>
                  <a:srgbClr val="FF0000"/>
                </a:solidFill>
              </a:rPr>
              <a:t> 标准库 </a:t>
            </a:r>
            <a:endParaRPr lang="zh-CN" altLang="en-US" b="1" u="sng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1265" y="2770505"/>
            <a:ext cx="4598670" cy="137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Md5</a:t>
            </a:r>
            <a:r>
              <a:rPr lang="en-US" altLang="zh-CN"/>
              <a:t>Inst</a:t>
            </a:r>
            <a:r>
              <a:rPr lang="zh-CN" altLang="en-US"/>
              <a:t>:=md5.New()     </a:t>
            </a:r>
            <a:endParaRPr lang="zh-CN" altLang="en-US"/>
          </a:p>
          <a:p>
            <a:r>
              <a:rPr lang="zh-CN" altLang="en-US"/>
              <a:t>Md5In</a:t>
            </a:r>
            <a:r>
              <a:rPr lang="en-US" altLang="zh-CN"/>
              <a:t>st</a:t>
            </a:r>
            <a:r>
              <a:rPr lang="zh-CN" altLang="en-US"/>
              <a:t>.Write([]byte(</a:t>
            </a:r>
            <a:r>
              <a:rPr lang="en-US" altLang="zh-CN"/>
              <a:t>“test md5”</a:t>
            </a:r>
            <a:r>
              <a:rPr lang="zh-CN" altLang="en-US"/>
              <a:t>))     Result:=Md5Inst.Sum([]byte(""))     fmt.Printf("%x\n\n",Result)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35419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内容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>自定义</PresentationFormat>
  <Paragraphs>47</Paragraphs>
  <Slides>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341</cp:revision>
  <dcterms:created xsi:type="dcterms:W3CDTF">2015-04-21T08:21:00Z</dcterms:created>
  <dcterms:modified xsi:type="dcterms:W3CDTF">2016-12-21T13:58:51Z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