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2" r:id="rId4"/>
    <p:sldId id="415" r:id="rId6"/>
    <p:sldId id="418" r:id="rId7"/>
    <p:sldId id="419" r:id="rId8"/>
    <p:sldId id="430" r:id="rId9"/>
    <p:sldId id="435" r:id="rId10"/>
    <p:sldId id="433" r:id="rId11"/>
    <p:sldId id="434" r:id="rId12"/>
    <p:sldId id="388" r:id="rId13"/>
    <p:sldId id="376" r:id="rId14"/>
  </p:sldIdLst>
  <p:sldSz cx="12190095" cy="6859270"/>
  <p:notesSz cx="6858000" cy="9144000"/>
  <p:embeddedFontLst>
    <p:embeddedFont>
      <p:font typeface="黑体" panose="02010609060101010101" pitchFamily="49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微软雅黑" panose="020B0503020204020204" pitchFamily="34" charset="-122"/>
      <p:regular r:id="rId23"/>
    </p:embeddedFont>
    <p:embeddedFont>
      <p:font typeface="Arial Unicode MS" panose="020B0604020202020204" pitchFamily="34" charset="-122"/>
      <p:regular r:id="rId24"/>
    </p:embeddedFont>
    <p:embeddedFont>
      <p:font typeface="Calibri Light" panose="020F0302020204030204" charset="0"/>
      <p:regular r:id="rId25"/>
      <p:italic r:id="rId26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</a:t>
            </a:r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5802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语言与正则表达式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8110" y="1842135"/>
            <a:ext cx="400367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5700" y="1842135"/>
            <a:ext cx="769556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Go语言标准库内建提供了net/http包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215963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b="1" dirty="0" smtClean="0"/>
              <a:t>1. 处理HTTP请求 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6225" y="2376805"/>
            <a:ext cx="70586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 net/http 包提供的 http.ListenAndServe() 方法，可以在指定的地址进行监听， 开启一个HTTP，服务端该方法的原型如下：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3100" y="3753485"/>
            <a:ext cx="638048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ListenAndServe(addr string, handler Handler) error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6845" y="1720215"/>
            <a:ext cx="759714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该方法用于在指定的 TCP 网络地址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 进行监听</a:t>
            </a:r>
            <a:r>
              <a:rPr lang="zh-CN" altLang="en-US"/>
              <a:t>，然后调用服务端处理程序来处理传入的连 接请求。该方法有两个参数：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第一个参数 addr 即监听地址</a:t>
            </a:r>
            <a:r>
              <a:rPr lang="zh-CN" altLang="en-US"/>
              <a:t>；第二个参数表示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服务端处理程序</a:t>
            </a:r>
            <a:r>
              <a:rPr lang="zh-CN" altLang="en-US"/>
              <a:t>， 通常为空，这意味着服务端调用</a:t>
            </a:r>
            <a:r>
              <a:rPr lang="zh-CN" altLang="en-US" b="1" u="sng">
                <a:solidFill>
                  <a:srgbClr val="FF0000"/>
                </a:solidFill>
              </a:rPr>
              <a:t>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http.DefaultServeMux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/>
              <a:t>进行处理，而服务端编写的业务逻 辑处理程序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http.Handle()</a:t>
            </a:r>
            <a:r>
              <a:rPr lang="zh-CN" altLang="en-US"/>
              <a:t> 或 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http.HandleFunc() </a:t>
            </a:r>
            <a:r>
              <a:rPr lang="zh-CN" altLang="en-US"/>
              <a:t>默认注入 http.DefaultServeMux 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228600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2</a:t>
            </a:r>
            <a:r>
              <a:rPr b="1" dirty="0" smtClean="0"/>
              <a:t>. 处理HTTP</a:t>
            </a:r>
            <a:r>
              <a:rPr lang="en-US" b="1" dirty="0" smtClean="0"/>
              <a:t>S</a:t>
            </a:r>
            <a:r>
              <a:rPr b="1" dirty="0" smtClean="0"/>
              <a:t>请求 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2865" y="2376805"/>
            <a:ext cx="9267825" cy="734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ListenAndServeTLS(addr string, certFile string, keyFile string, handler Handler)      error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7791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b="1" dirty="0" smtClean="0"/>
              <a:t>路由</a:t>
            </a:r>
            <a:r>
              <a:rPr b="1" dirty="0" smtClean="0"/>
              <a:t> 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3525" y="2421890"/>
            <a:ext cx="6910705" cy="297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http.HandleFunc()方法接受两个参数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第一个参数是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HTTP请求的 目标路径"/hello"</a:t>
            </a:r>
            <a:r>
              <a:rPr lang="zh-CN" altLang="en-US"/>
              <a:t>，该参数值可以是字符串，也可以是字符串形式的正则表达式</a:t>
            </a:r>
            <a:endParaRPr lang="zh-CN" altLang="en-US"/>
          </a:p>
          <a:p>
            <a:r>
              <a:rPr lang="zh-CN" altLang="en-US"/>
              <a:t>第二个参数</a:t>
            </a:r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指定具体的回调方法</a:t>
            </a:r>
            <a:r>
              <a:rPr lang="zh-CN" altLang="en-US"/>
              <a:t>，比如helloHandler。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当我们的程序运行起来后，访问http://localhost:8080/hello  ， 程序就会去调用helloHandler()方法中的业务逻辑程序。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54785" y="1969135"/>
            <a:ext cx="6910705" cy="137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http.HandleFunc("/hello", func(w http.ResponseWriter, r *http.Request) {</a:t>
            </a:r>
            <a:endParaRPr lang="en-US" altLang="zh-CN"/>
          </a:p>
          <a:p>
            <a:r>
              <a:rPr lang="en-US" altLang="zh-CN"/>
              <a:t>		w.Write([]byte(“hello beifeng!”))</a:t>
            </a:r>
            <a:endParaRPr lang="en-US" altLang="zh-CN"/>
          </a:p>
          <a:p>
            <a:r>
              <a:rPr lang="en-US" altLang="zh-CN"/>
              <a:t>	})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7240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get/post</a:t>
            </a:r>
            <a:r>
              <a:rPr lang="zh-CN" altLang="en-US" b="1" dirty="0" smtClean="0"/>
              <a:t>访问</a:t>
            </a:r>
            <a:r>
              <a:rPr b="1" dirty="0" smtClean="0"/>
              <a:t> 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3525" y="2421890"/>
            <a:ext cx="6910705" cy="2334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resp, err:=http.Get(“.....”)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defer resp.Body.Close()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body,err:=ioutil.ReadAll(resp.Body)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fmt.Println(string(body))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7240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get/post</a:t>
            </a:r>
            <a:r>
              <a:rPr lang="zh-CN" altLang="en-US" b="1" dirty="0" smtClean="0"/>
              <a:t>访问</a:t>
            </a:r>
            <a:r>
              <a:rPr b="1" dirty="0" smtClean="0"/>
              <a:t> </a:t>
            </a:r>
            <a:endParaRPr b="1" dirty="0" smtClean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3525" y="2421890"/>
            <a:ext cx="6910705" cy="2654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resp, err:=http.Post(“.....”, ”application/x-www-form-urlencoded”, strings.NewReader(“..=...”))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defer resp.Body.Close()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body,err:=ioutil.ReadAll(resp.Body)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fmt.Println(string(body))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演示</Application>
  <PresentationFormat>自定义</PresentationFormat>
  <Paragraphs>103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369</cp:revision>
  <dcterms:created xsi:type="dcterms:W3CDTF">2015-04-21T08:21:00Z</dcterms:created>
  <dcterms:modified xsi:type="dcterms:W3CDTF">2016-12-30T03:37:34Z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