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12" r:id="rId4"/>
    <p:sldId id="440" r:id="rId6"/>
    <p:sldId id="441" r:id="rId7"/>
    <p:sldId id="442" r:id="rId8"/>
    <p:sldId id="443" r:id="rId9"/>
    <p:sldId id="388" r:id="rId10"/>
    <p:sldId id="444" r:id="rId11"/>
    <p:sldId id="376" r:id="rId12"/>
  </p:sldIdLst>
  <p:sldSz cx="12190095" cy="6859270"/>
  <p:notesSz cx="6858000" cy="9144000"/>
  <p:embeddedFontLst>
    <p:embeddedFont>
      <p:font typeface="黑体" panose="02010609060101010101" pitchFamily="49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</p:embeddedFont>
    <p:embeddedFont>
      <p:font typeface="Arial Unicode MS" panose="020B0604020202020204" pitchFamily="34" charset="-122"/>
      <p:regular r:id="rId22"/>
    </p:embeddedFont>
    <p:embeddedFont>
      <p:font typeface="Calibri Light" panose="020F0302020204030204" charset="0"/>
      <p:regular r:id="rId23"/>
      <p:italic r:id="rId24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语言之正则表达式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正则表达式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8035" y="1842135"/>
            <a:ext cx="769556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u="sng">
                <a:solidFill>
                  <a:srgbClr val="FF0000"/>
                </a:solidFill>
              </a:rPr>
              <a:t>Go语言标准库内建提供了</a:t>
            </a:r>
            <a:r>
              <a:rPr lang="en-US" altLang="zh-CN" b="1" u="sng">
                <a:solidFill>
                  <a:srgbClr val="FF0000"/>
                </a:solidFill>
              </a:rPr>
              <a:t>regexp</a:t>
            </a:r>
            <a:r>
              <a:rPr lang="zh-CN" altLang="en-US" b="1" u="sng">
                <a:solidFill>
                  <a:srgbClr val="FF0000"/>
                </a:solidFill>
              </a:rPr>
              <a:t>包</a:t>
            </a:r>
            <a:endParaRPr lang="zh-CN" altLang="en-US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9850" y="1718310"/>
            <a:ext cx="5175250" cy="2334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. 	匹配除换行符以外的任意字符</a:t>
            </a:r>
            <a:endParaRPr lang="zh-CN" altLang="en-US"/>
          </a:p>
          <a:p>
            <a:r>
              <a:rPr lang="zh-CN" altLang="en-US"/>
              <a:t>\w 	匹配字母或数字或下划线或汉字</a:t>
            </a:r>
            <a:endParaRPr lang="zh-CN" altLang="en-US"/>
          </a:p>
          <a:p>
            <a:r>
              <a:rPr lang="zh-CN" altLang="en-US"/>
              <a:t>\s 	匹配任意的空白符</a:t>
            </a:r>
            <a:endParaRPr lang="zh-CN" altLang="en-US"/>
          </a:p>
          <a:p>
            <a:r>
              <a:rPr lang="zh-CN" altLang="en-US"/>
              <a:t>\d 	匹配数字</a:t>
            </a:r>
            <a:endParaRPr lang="zh-CN" altLang="en-US"/>
          </a:p>
          <a:p>
            <a:r>
              <a:rPr lang="zh-CN" altLang="en-US"/>
              <a:t>\b 	匹配单词的开始或结束</a:t>
            </a:r>
            <a:endParaRPr lang="zh-CN" altLang="en-US"/>
          </a:p>
          <a:p>
            <a:r>
              <a:rPr lang="zh-CN" altLang="en-US"/>
              <a:t>^ 	匹配字符串的开始</a:t>
            </a:r>
            <a:endParaRPr lang="zh-CN" altLang="en-US"/>
          </a:p>
          <a:p>
            <a:r>
              <a:rPr lang="zh-CN" altLang="en-US"/>
              <a:t>$ 	匹配字符串的结束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6515" y="1549400"/>
            <a:ext cx="4693285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* 	重复零次或更多次</a:t>
            </a:r>
            <a:endParaRPr lang="zh-CN" altLang="en-US"/>
          </a:p>
          <a:p>
            <a:r>
              <a:rPr lang="zh-CN" altLang="en-US"/>
              <a:t>+ 	重复一次或更多次</a:t>
            </a:r>
            <a:endParaRPr lang="zh-CN" altLang="en-US"/>
          </a:p>
          <a:p>
            <a:r>
              <a:rPr lang="zh-CN" altLang="en-US"/>
              <a:t>? 	重复零次或一次</a:t>
            </a:r>
            <a:endParaRPr lang="zh-CN" altLang="en-US"/>
          </a:p>
          <a:p>
            <a:r>
              <a:rPr lang="zh-CN" altLang="en-US"/>
              <a:t>{n} 	重复n次</a:t>
            </a:r>
            <a:endParaRPr lang="zh-CN" altLang="en-US"/>
          </a:p>
          <a:p>
            <a:r>
              <a:rPr lang="zh-CN" altLang="en-US"/>
              <a:t>{n,} 	重复n次或更多次</a:t>
            </a:r>
            <a:endParaRPr lang="zh-CN" altLang="en-US"/>
          </a:p>
          <a:p>
            <a:r>
              <a:rPr lang="zh-CN" altLang="en-US"/>
              <a:t>{n,m} 	重复n到m次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6515" y="1549400"/>
            <a:ext cx="9987915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捕获 (exp) 	匹配exp,并捕获文本到自动命名的组里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(?&lt;name&gt;exp) 	匹配exp,并捕获文本到名称为name的组里，也可以写成(?'name'exp)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(?:exp) 	</a:t>
            </a:r>
            <a:r>
              <a:rPr lang="en-US" altLang="zh-CN"/>
              <a:t>	</a:t>
            </a:r>
            <a:r>
              <a:rPr lang="zh-CN" altLang="en-US"/>
              <a:t>匹配exp,不捕获匹配的文本，也不给此分组分配组号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6515" y="1562100"/>
            <a:ext cx="811149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Match(pattern string, b []byte) (matched bool, err error)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26515" y="2148840"/>
            <a:ext cx="847153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MatchString(pattern string, s string) (matched bool, err error)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55090" y="2690495"/>
            <a:ext cx="671449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MustCompile(str string) *Regexp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5090" y="3232150"/>
            <a:ext cx="857440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(re *Regexp) FindAllString(s string, n int) []string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695" y="219534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522605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/>
              <a:t>https://my.oschina.net/kuerant/blog/199146</a:t>
            </a:r>
            <a:endParaRPr b="1" dirty="0" smtClean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391287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</a:t>
            </a:r>
            <a:r>
              <a:rPr lang="zh-CN" b="1" dirty="0" smtClean="0"/>
              <a:t>与</a:t>
            </a:r>
            <a:r>
              <a:rPr lang="en-US" altLang="zh-CN" b="1" dirty="0" smtClean="0"/>
              <a:t>Mysql…..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WPS 演示</Application>
  <PresentationFormat>自定义</PresentationFormat>
  <Paragraphs>67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384</cp:revision>
  <dcterms:created xsi:type="dcterms:W3CDTF">2015-04-21T08:21:00Z</dcterms:created>
  <dcterms:modified xsi:type="dcterms:W3CDTF">2016-12-22T14:47:58Z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