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12" r:id="rId4"/>
    <p:sldId id="436" r:id="rId6"/>
    <p:sldId id="433" r:id="rId7"/>
    <p:sldId id="437" r:id="rId8"/>
    <p:sldId id="438" r:id="rId9"/>
    <p:sldId id="439" r:id="rId10"/>
    <p:sldId id="388" r:id="rId11"/>
    <p:sldId id="376" r:id="rId12"/>
  </p:sldIdLst>
  <p:sldSz cx="12190095" cy="6859270"/>
  <p:notesSz cx="6858000" cy="9144000"/>
  <p:embeddedFontLst>
    <p:embeddedFont>
      <p:font typeface="黑体" panose="02010609060101010101" pitchFamily="49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微软雅黑" panose="020B0503020204020204" pitchFamily="34" charset="-122"/>
      <p:regular r:id="rId21"/>
    </p:embeddedFont>
    <p:embeddedFont>
      <p:font typeface="Arial Unicode MS" panose="020B0604020202020204" pitchFamily="34" charset="-122"/>
      <p:regular r:id="rId22"/>
    </p:embeddedFont>
    <p:embeddedFont>
      <p:font typeface="Calibri Light" panose="020F0302020204030204" charset="0"/>
      <p:regular r:id="rId23"/>
      <p:italic r:id="rId24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8110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MySQL驱动 </a:t>
            </a:r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83130" y="2467610"/>
            <a:ext cx="513334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https://github.com/Go-SQL-Driver/MySQL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6515" y="1630045"/>
            <a:ext cx="6997065" cy="137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sql.Open()函数用来打开一个注册过的数据库驱动，Go-MySQL-Driver中注册了mysql这 个数据库驱动，第二个参数是DNS(Data Source Name)，它是Go-MySQL-Driver定义的 一些数据库链接和配置信息。它支持如下格式：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8655" y="3435350"/>
            <a:ext cx="621728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user@unix(/path/to/socket)/dbname?charset=utf8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38655" y="4161790"/>
            <a:ext cx="680783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user:password@tcp(localhost:5555)/dbname?charset=utf8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58265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增删改查</a:t>
            </a:r>
            <a:r>
              <a: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8265" y="2521585"/>
            <a:ext cx="8496935" cy="2334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插入数据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stmt, err := db.Prepare("INSERT user</a:t>
            </a:r>
            <a:r>
              <a:rPr lang="en-US" altLang="zh-CN"/>
              <a:t>_info</a:t>
            </a:r>
            <a:r>
              <a:rPr lang="zh-CN" altLang="en-US"/>
              <a:t>  SET username=?,departname=?,create</a:t>
            </a:r>
            <a:r>
              <a:rPr lang="en-US" altLang="zh-CN"/>
              <a:t>_time</a:t>
            </a:r>
            <a:r>
              <a:rPr lang="zh-CN" altLang="en-US"/>
              <a:t>=?")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res, err := stmt.Exec("</a:t>
            </a:r>
            <a:r>
              <a:rPr lang="en-US" altLang="zh-CN"/>
              <a:t>zhangsan</a:t>
            </a:r>
            <a:r>
              <a:rPr lang="zh-CN" altLang="en-US"/>
              <a:t>", "技术部", "2012-12-09")   </a:t>
            </a:r>
            <a:endParaRPr lang="zh-CN" altLang="en-US"/>
          </a:p>
          <a:p>
            <a:r>
              <a:rPr lang="zh-CN" altLang="en-US"/>
              <a:t> id, err := res.LastInsertId()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58265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增删改查</a:t>
            </a:r>
            <a:r>
              <a: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8265" y="2574290"/>
            <a:ext cx="8496935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更新数据    </a:t>
            </a:r>
          </a:p>
          <a:p/>
          <a:p>
            <a:r>
              <a:t>stmt, err = db.Prepare("update user</a:t>
            </a:r>
            <a:r>
              <a:rPr lang="en-US"/>
              <a:t>_</a:t>
            </a:r>
            <a:r>
              <a:t>info set username=? where uid=?")    </a:t>
            </a:r>
          </a:p>
          <a:p>
            <a:r>
              <a:t> </a:t>
            </a:r>
          </a:p>
          <a:p>
            <a:r>
              <a:t>res, err = stmt.Exec("</a:t>
            </a:r>
            <a:r>
              <a:rPr lang="en-US"/>
              <a:t>lisi</a:t>
            </a:r>
            <a:r>
              <a:t>", id)  </a:t>
            </a:r>
          </a:p>
          <a:p>
            <a:r>
              <a:t>affect, err := res.RowsAffected()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58265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增删改查</a:t>
            </a:r>
            <a:r>
              <a: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8265" y="2574290"/>
            <a:ext cx="8496935" cy="329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查询</a:t>
            </a:r>
            <a:r>
              <a:t>数据    </a:t>
            </a:r>
          </a:p>
          <a:p>
            <a:r>
              <a:t>rows, err := db.Query("SELECT * FROM user</a:t>
            </a:r>
            <a:r>
              <a:rPr lang="en-US"/>
              <a:t>_</a:t>
            </a:r>
            <a:r>
              <a:t>info")  </a:t>
            </a:r>
          </a:p>
          <a:p>
            <a:r>
              <a:t>for rows.Next() {</a:t>
            </a:r>
          </a:p>
          <a:p>
            <a:r>
              <a:t>        var id int        </a:t>
            </a:r>
          </a:p>
          <a:p>
            <a:r>
              <a:t>        var username string        </a:t>
            </a:r>
          </a:p>
          <a:p>
            <a:r>
              <a:t>        var department string        </a:t>
            </a:r>
          </a:p>
          <a:p>
            <a:r>
              <a:t>        var create</a:t>
            </a:r>
            <a:r>
              <a:rPr lang="en-US"/>
              <a:t>_time</a:t>
            </a:r>
            <a:r>
              <a:t> string        </a:t>
            </a:r>
          </a:p>
          <a:p>
            <a:r>
              <a:t>        err = rows.Scan(&amp;uid, &amp;username, &amp;department, &amp;create</a:t>
            </a:r>
            <a:r>
              <a:rPr lang="en-US"/>
              <a:t>_time</a:t>
            </a:r>
            <a:r>
              <a:t>)                                       </a:t>
            </a:r>
          </a:p>
          <a:p>
            <a:r>
              <a:t>}</a:t>
            </a:r>
          </a:p>
          <a:p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58265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增删改查</a:t>
            </a:r>
            <a:r>
              <a: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8265" y="2574290"/>
            <a:ext cx="8496935" cy="169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 删除数据    </a:t>
            </a:r>
          </a:p>
          <a:p/>
          <a:p>
            <a:r>
              <a:t>stmt, err = db.Prepare("delete from user</a:t>
            </a:r>
            <a:r>
              <a:rPr lang="en-US"/>
              <a:t>_</a:t>
            </a:r>
            <a:r>
              <a:t>info where uid=?")   </a:t>
            </a:r>
          </a:p>
          <a:p>
            <a:r>
              <a:t>res, err = stmt.Exec(id)</a:t>
            </a:r>
          </a:p>
          <a:p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383476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</a:t>
            </a:r>
            <a:r>
              <a:rPr lang="zh-CN" b="1" dirty="0" smtClean="0"/>
              <a:t>与</a:t>
            </a:r>
            <a:r>
              <a:rPr lang="en-US" altLang="zh-CN" b="1" dirty="0" smtClean="0"/>
              <a:t>Redis…..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WPS 演示</Application>
  <PresentationFormat>自定义</PresentationFormat>
  <Paragraphs>78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386</cp:revision>
  <dcterms:created xsi:type="dcterms:W3CDTF">2015-04-21T08:21:00Z</dcterms:created>
  <dcterms:modified xsi:type="dcterms:W3CDTF">2016-12-23T14:58:33Z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