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90" r:id="rId4"/>
    <p:sldId id="396" r:id="rId6"/>
    <p:sldId id="397" r:id="rId7"/>
    <p:sldId id="398" r:id="rId8"/>
    <p:sldId id="399" r:id="rId9"/>
    <p:sldId id="400" r:id="rId10"/>
    <p:sldId id="388" r:id="rId11"/>
    <p:sldId id="376" r:id="rId12"/>
  </p:sldIdLst>
  <p:sldSz cx="12190095" cy="6859270"/>
  <p:notesSz cx="6858000" cy="9144000"/>
  <p:embeddedFontLst>
    <p:embeddedFont>
      <p:font typeface="黑体" panose="02010609060101010101" pitchFamily="49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</p:embeddedFont>
    <p:embeddedFont>
      <p:font typeface="Arial Unicode MS" panose="020B0604020202020204" pitchFamily="34" charset="-122"/>
      <p:regular r:id="rId22"/>
    </p:embeddedFont>
    <p:embeddedFont>
      <p:font typeface="Calibri Light" panose="020F0302020204030204" charset="0"/>
      <p:regular r:id="rId23"/>
      <p:italic r:id="rId24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GOPATH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11655" y="1777365"/>
            <a:ext cx="663194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</a:t>
            </a:r>
            <a:r>
              <a:rPr lang="zh-CN" altLang="en-US"/>
              <a:t>o 语言依赖一个重要的环境变量：$GOPATH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1655" y="2496185"/>
            <a:ext cx="6858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（注：这个不是Go安装目录。）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37285" y="1686560"/>
            <a:ext cx="808736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GOPATH允许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多个目录</a:t>
            </a:r>
            <a:r>
              <a:rPr lang="zh-CN" altLang="en-US"/>
              <a:t>，当有多个目录时，请注意分隔符，多个目录的时候Windows是</a:t>
            </a:r>
            <a:r>
              <a:rPr lang="zh-CN" altLang="en-US">
                <a:solidFill>
                  <a:srgbClr val="FF0000"/>
                </a:solidFill>
              </a:rPr>
              <a:t>分号</a:t>
            </a:r>
            <a:r>
              <a:rPr lang="zh-CN" altLang="en-US"/>
              <a:t>，Linux系统是</a:t>
            </a:r>
            <a:r>
              <a:rPr lang="zh-CN" altLang="en-US">
                <a:solidFill>
                  <a:srgbClr val="FF0000"/>
                </a:solidFill>
              </a:rPr>
              <a:t>冒号</a:t>
            </a:r>
            <a:r>
              <a:rPr lang="zh-CN" altLang="en-US"/>
              <a:t>，当有多个GOPATH时，默认会将go get的内容放在第一个目录下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5695" y="1686560"/>
            <a:ext cx="808736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$GOPATH 目录约定有三个子目录：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4810" y="2421890"/>
            <a:ext cx="700913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src 存放源代码（比如：.go .c .h .s等） 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pkg 编译后生成的文件（比如：.a） 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bin 编译后生成的可执行文件（为了方便，可以把此目录加入到 $PATH 变量中）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440" y="1828950"/>
            <a:ext cx="7848872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go get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github.com/beego/bee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2346325" y="2635885"/>
            <a:ext cx="432435" cy="1080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6635" y="3872230"/>
            <a:ext cx="500824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$GOPATH/src/</a:t>
            </a:r>
            <a:r>
              <a:rPr lang="zh-CN" altLang="en-US" b="1" u="sng">
                <a:solidFill>
                  <a:srgbClr val="FF0000"/>
                </a:solidFill>
              </a:rPr>
              <a:t>github.com</a:t>
            </a:r>
            <a:r>
              <a:rPr lang="en-US" altLang="zh-CN" b="1" u="sng">
                <a:solidFill>
                  <a:srgbClr val="FF0000"/>
                </a:solidFill>
              </a:rPr>
              <a:t>/beego</a:t>
            </a:r>
            <a:r>
              <a:rPr lang="zh-CN" altLang="en-US" b="1" u="sng">
                <a:solidFill>
                  <a:srgbClr val="FF0000"/>
                </a:solidFill>
              </a:rPr>
              <a:t>/bee</a:t>
            </a:r>
            <a:r>
              <a:rPr lang="zh-CN" altLang="en-US"/>
              <a:t> 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295140" y="2591435"/>
            <a:ext cx="86995" cy="1270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34535" y="3021330"/>
            <a:ext cx="178308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两者是一致的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732428"/>
            <a:ext cx="152273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自己搭建包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1674495" y="2232660"/>
            <a:ext cx="27940" cy="1917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0230" y="4286885"/>
            <a:ext cx="6062345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获取远程包的工具就是go get，目前go get支持多数开源社区(例如： github、googlecode、bitbucket、Launchpad)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510984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go get</a:t>
            </a:r>
            <a:r>
              <a:rPr lang="zh-CN" altLang="en-US" b="1" dirty="0"/>
              <a:t>的本质就是 代码管理工具 </a:t>
            </a:r>
            <a:r>
              <a:rPr lang="en-US" altLang="zh-CN" b="1" dirty="0"/>
              <a:t>+ go install</a:t>
            </a:r>
            <a:endParaRPr lang="en-US" altLang="zh-CN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pic>
        <p:nvPicPr>
          <p:cNvPr id="3" name="图片 2" descr="S8~HYO4~7LI60`7$J[_R0[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476500"/>
            <a:ext cx="4065270" cy="3581400"/>
          </a:xfrm>
          <a:prstGeom prst="rect">
            <a:avLst/>
          </a:prstGeom>
        </p:spPr>
      </p:pic>
      <p:pic>
        <p:nvPicPr>
          <p:cNvPr id="5" name="图片 4" descr="NBAA$J2@RXSMV0AYK0B_%~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40" y="2473325"/>
            <a:ext cx="4043045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511619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下节课将从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基础语法</a:t>
            </a:r>
            <a:r>
              <a:rPr lang="zh-CN" altLang="en-US" b="1" dirty="0" smtClean="0"/>
              <a:t>开始讲起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演示</Application>
  <PresentationFormat>自定义</PresentationFormat>
  <Paragraphs>61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234</cp:revision>
  <dcterms:created xsi:type="dcterms:W3CDTF">2015-04-21T08:21:00Z</dcterms:created>
  <dcterms:modified xsi:type="dcterms:W3CDTF">2016-12-13T13:44:09Z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