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12" r:id="rId4"/>
    <p:sldId id="433" r:id="rId6"/>
    <p:sldId id="388" r:id="rId7"/>
    <p:sldId id="376" r:id="rId8"/>
  </p:sldIdLst>
  <p:sldSz cx="12190095" cy="6859270"/>
  <p:notesSz cx="6858000" cy="9144000"/>
  <p:embeddedFontLst>
    <p:embeddedFont>
      <p:font typeface="黑体" panose="02010609060101010101" pitchFamily="49" charset="-122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微软雅黑" panose="020B0503020204020204" pitchFamily="34" charset="-122"/>
      <p:regular r:id="rId17"/>
    </p:embeddedFont>
    <p:embeddedFont>
      <p:font typeface="Arial Unicode MS" panose="020B0604020202020204" pitchFamily="34" charset="-122"/>
      <p:regular r:id="rId18"/>
    </p:embeddedFont>
    <p:embeddedFont>
      <p:font typeface="Calibri Light" panose="020F0302020204030204" charset="0"/>
      <p:regular r:id="rId19"/>
      <p:italic r:id="rId20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0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9.fntdata"/><Relationship Id="rId2" Type="http://schemas.openxmlformats.org/officeDocument/2006/relationships/theme" Target="theme/theme1.xml"/><Relationship Id="rId19" Type="http://schemas.openxmlformats.org/officeDocument/2006/relationships/font" Target="fonts/font8.fntdata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语言之</a:t>
            </a:r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88110" y="1842135"/>
            <a:ext cx="400367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</a:t>
            </a:r>
            <a:r>
              <a: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驱动 </a:t>
            </a:r>
            <a:endParaRPr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83130" y="2467610"/>
            <a:ext cx="513334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https://github.com/</a:t>
            </a:r>
            <a:r>
              <a:rPr lang="en-US" altLang="zh-CN"/>
              <a:t>astaxie/goredis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281555" y="3157855"/>
            <a:ext cx="7075805" cy="731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上述驱动的源码地址，源码是最好的文档！！！</a:t>
            </a:r>
            <a:endParaRPr lang="zh-CN" altLang="en-US"/>
          </a:p>
          <a:p>
            <a:r>
              <a:rPr lang="zh-CN" altLang="en-US" b="1" u="sng">
                <a:solidFill>
                  <a:srgbClr val="FF0000"/>
                </a:solidFill>
              </a:rPr>
              <a:t>https://github.com/astaxie/goredis/blob/master/redis.go</a:t>
            </a:r>
            <a:endParaRPr lang="zh-CN" altLang="en-US"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58265" y="1842135"/>
            <a:ext cx="400367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877060" y="2019300"/>
            <a:ext cx="575945" cy="3011805"/>
          </a:xfrm>
          <a:prstGeom prst="leftBrace">
            <a:avLst>
              <a:gd name="adj1" fmla="val 4807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42565" y="1842135"/>
            <a:ext cx="79311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string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726055" y="2471420"/>
            <a:ext cx="69532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hash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709545" y="3172460"/>
            <a:ext cx="50736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764790" y="3945255"/>
            <a:ext cx="49530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list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748280" y="4718050"/>
            <a:ext cx="60960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zset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" grpId="0"/>
      <p:bldP spid="6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373062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下节课将带领大家写聊天室</a:t>
            </a:r>
            <a:r>
              <a:rPr lang="en-US" altLang="zh-CN" b="1" dirty="0" smtClean="0"/>
              <a:t>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WPS 演示</Application>
  <PresentationFormat>自定义</PresentationFormat>
  <Paragraphs>40</Paragraphs>
  <Slides>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368</cp:revision>
  <dcterms:created xsi:type="dcterms:W3CDTF">2015-04-21T08:21:00Z</dcterms:created>
  <dcterms:modified xsi:type="dcterms:W3CDTF">2016-12-23T15:30:44Z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