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16" r:id="rId4"/>
    <p:sldId id="417" r:id="rId6"/>
    <p:sldId id="418" r:id="rId7"/>
    <p:sldId id="423" r:id="rId8"/>
    <p:sldId id="415" r:id="rId9"/>
    <p:sldId id="408" r:id="rId10"/>
    <p:sldId id="426" r:id="rId11"/>
    <p:sldId id="427" r:id="rId12"/>
    <p:sldId id="428" r:id="rId13"/>
    <p:sldId id="429" r:id="rId14"/>
    <p:sldId id="388" r:id="rId15"/>
    <p:sldId id="376" r:id="rId16"/>
  </p:sldIdLst>
  <p:sldSz cx="12190095" cy="6859270"/>
  <p:notesSz cx="6858000" cy="9144000"/>
  <p:embeddedFontLst>
    <p:embeddedFont>
      <p:font typeface="黑体" panose="02010609060101010101" pitchFamily="49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微软雅黑" panose="020B0503020204020204" pitchFamily="34" charset="-122"/>
      <p:regular r:id="rId25"/>
    </p:embeddedFont>
    <p:embeddedFont>
      <p:font typeface="Arial Unicode MS" panose="020B0604020202020204" pitchFamily="34" charset="-122"/>
      <p:regular r:id="rId26"/>
    </p:embeddedFont>
    <p:embeddedFont>
      <p:font typeface="Calibri Light" panose="020F0302020204030204" charset="0"/>
      <p:regular r:id="rId27"/>
      <p:italic r:id="rId2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16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框架之参数配置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与路由配置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47491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自定义方法及 RESTful 规则</a:t>
            </a:r>
            <a:endParaRPr b="1"/>
          </a:p>
        </p:txBody>
      </p:sp>
      <p:pic>
        <p:nvPicPr>
          <p:cNvPr id="7" name="图片 6" descr="`JZW{W~O3691)(%N1ZPG`R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55" y="2225040"/>
            <a:ext cx="5803265" cy="1158875"/>
          </a:xfrm>
          <a:prstGeom prst="rect">
            <a:avLst/>
          </a:prstGeom>
        </p:spPr>
      </p:pic>
      <p:pic>
        <p:nvPicPr>
          <p:cNvPr id="9" name="图片 8" descr="}OLB1LT4J~C({[)(2YY4DH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10" y="3575685"/>
            <a:ext cx="5044440" cy="438785"/>
          </a:xfrm>
          <a:prstGeom prst="rect">
            <a:avLst/>
          </a:prstGeom>
        </p:spPr>
      </p:pic>
      <p:pic>
        <p:nvPicPr>
          <p:cNvPr id="10" name="图片 9" descr="{_[$9FJMOZ2@QEZ1)]QA8@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55" y="4412615"/>
            <a:ext cx="6375400" cy="47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7404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/>
              <a:t>https://beego.me/docs/mvc/controller/router.md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72186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</a:t>
            </a:r>
            <a:r>
              <a:rPr lang="en-US" altLang="zh-CN" b="1" dirty="0" smtClean="0"/>
              <a:t>Controller…..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的参数配置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1518285" y="2188210"/>
            <a:ext cx="25400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默认配置解析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66925" y="2599690"/>
            <a:ext cx="70612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 默认会解析当前应用下的</a:t>
            </a:r>
            <a:r>
              <a:rPr lang="zh-CN" altLang="en-US" b="1" u="sng">
                <a:solidFill>
                  <a:srgbClr val="FF0000"/>
                </a:solidFill>
              </a:rPr>
              <a:t> conf/app.conf</a:t>
            </a:r>
            <a:r>
              <a:rPr lang="zh-CN" altLang="en-US"/>
              <a:t> 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394144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的系统参数配置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792605" y="2185035"/>
            <a:ext cx="534352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httpaddr = "127.0.0.1"</a:t>
            </a:r>
            <a:endParaRPr lang="zh-CN" altLang="en-US"/>
          </a:p>
          <a:p>
            <a:r>
              <a:rPr lang="zh-CN" altLang="en-US"/>
              <a:t>httpport = 9090</a:t>
            </a:r>
            <a:endParaRPr lang="zh-CN" altLang="en-US"/>
          </a:p>
          <a:p>
            <a:r>
              <a:rPr lang="zh-CN" altLang="en-US"/>
              <a:t>runmode ="dev"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2605" y="3659505"/>
            <a:ext cx="69538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可以通过beego.BConfig来访问和修改底下的所有配置信息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451993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的应用参数配置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792605" y="2185035"/>
            <a:ext cx="5343525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mysqladrr</a:t>
            </a:r>
            <a:r>
              <a:rPr lang="zh-CN" altLang="en-US"/>
              <a:t> = "127.0.0.1"</a:t>
            </a:r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port = 9090</a:t>
            </a:r>
            <a:endParaRPr lang="zh-CN" altLang="en-US"/>
          </a:p>
          <a:p>
            <a:r>
              <a:rPr lang="en-US" altLang="zh-CN"/>
              <a:t>mysqluser</a:t>
            </a:r>
            <a:endParaRPr lang="en-US" altLang="zh-CN"/>
          </a:p>
          <a:p>
            <a:r>
              <a:rPr lang="en-US" altLang="zh-CN"/>
              <a:t>mysqlpassword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401701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的参数配置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1936750" y="2041525"/>
            <a:ext cx="719074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[dev]</a:t>
            </a:r>
            <a:endParaRPr lang="zh-CN" altLang="en-US"/>
          </a:p>
          <a:p>
            <a:r>
              <a:rPr lang="zh-CN" altLang="en-US"/>
              <a:t>httpport = 8080</a:t>
            </a:r>
            <a:endParaRPr lang="zh-CN" altLang="en-US"/>
          </a:p>
          <a:p>
            <a:r>
              <a:rPr lang="zh-CN" altLang="en-US"/>
              <a:t>[prod]</a:t>
            </a:r>
            <a:endParaRPr lang="zh-CN" altLang="en-US"/>
          </a:p>
          <a:p>
            <a:r>
              <a:rPr lang="zh-CN" altLang="en-US"/>
              <a:t>httpport = 8088</a:t>
            </a:r>
            <a:endParaRPr lang="zh-CN" altLang="en-US"/>
          </a:p>
          <a:p>
            <a:r>
              <a:rPr lang="zh-CN" altLang="en-US"/>
              <a:t>[test]</a:t>
            </a:r>
            <a:endParaRPr lang="zh-CN" altLang="en-US"/>
          </a:p>
          <a:p>
            <a:r>
              <a:rPr lang="zh-CN" altLang="en-US"/>
              <a:t>httpport = 8888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6750" y="4547235"/>
            <a:ext cx="580136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beego.AppConfig.String(“dev::mysqluser”)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" grpId="1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的路由配置</a:t>
            </a:r>
            <a:endParaRPr lang="zh-CN" altLang="en-US" b="1"/>
          </a:p>
        </p:txBody>
      </p:sp>
      <p:pic>
        <p:nvPicPr>
          <p:cNvPr id="5" name="图片 4" descr="O7)[(TSEVE4T4`7FB$TD)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520315"/>
            <a:ext cx="7381240" cy="26663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303780" y="2752090"/>
            <a:ext cx="1368425" cy="8235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main.go  </a:t>
            </a:r>
            <a:r>
              <a:rPr lang="zh-CN" altLang="en-US" b="1"/>
              <a:t>入口</a:t>
            </a:r>
            <a:endParaRPr lang="zh-CN" altLang="en-US" b="1"/>
          </a:p>
        </p:txBody>
      </p:sp>
      <p:pic>
        <p:nvPicPr>
          <p:cNvPr id="2" name="图片 1" descr="DWH4H@%AKD~KJ]L[B`M7C(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2165985"/>
            <a:ext cx="4651375" cy="3152775"/>
          </a:xfrm>
          <a:prstGeom prst="rect">
            <a:avLst/>
          </a:prstGeom>
        </p:spPr>
      </p:pic>
      <p:pic>
        <p:nvPicPr>
          <p:cNvPr id="5" name="图片 4" descr="X27P`CK]M6C5CXMH3%@OB8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5" y="2061845"/>
            <a:ext cx="5438775" cy="318516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50995" y="2349500"/>
            <a:ext cx="863600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基础路由</a:t>
            </a:r>
            <a:endParaRPr b="1"/>
          </a:p>
        </p:txBody>
      </p:sp>
      <p:pic>
        <p:nvPicPr>
          <p:cNvPr id="5" name="图片 4" descr="L5GCI%XE$7A[`%I]NZF]9~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226945"/>
            <a:ext cx="5395595" cy="1206500"/>
          </a:xfrm>
          <a:prstGeom prst="rect">
            <a:avLst/>
          </a:prstGeom>
        </p:spPr>
      </p:pic>
      <p:pic>
        <p:nvPicPr>
          <p:cNvPr id="6" name="图片 5" descr="X}TX~$1H9P~`SJA2F7C}C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3575685"/>
            <a:ext cx="4888865" cy="1123315"/>
          </a:xfrm>
          <a:prstGeom prst="rect">
            <a:avLst/>
          </a:prstGeom>
        </p:spPr>
      </p:pic>
      <p:pic>
        <p:nvPicPr>
          <p:cNvPr id="7" name="图片 6" descr="F@R]NN0Y(UJNYV2EXV8L_D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5059680"/>
            <a:ext cx="5201285" cy="111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47491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自定义方法及 RESTful 规则</a:t>
            </a:r>
            <a:endParaRPr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289810"/>
            <a:ext cx="6966585" cy="51244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5431790" y="2698115"/>
            <a:ext cx="2095500" cy="371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0)A8YW~7WKO8P{[NV5$O58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15" y="3302000"/>
            <a:ext cx="5711825" cy="172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自定义</PresentationFormat>
  <Paragraphs>85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311</cp:revision>
  <dcterms:created xsi:type="dcterms:W3CDTF">2015-04-21T08:21:00Z</dcterms:created>
  <dcterms:modified xsi:type="dcterms:W3CDTF">2016-12-26T14:18:15Z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