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35" r:id="rId4"/>
    <p:sldId id="416" r:id="rId6"/>
    <p:sldId id="432" r:id="rId7"/>
    <p:sldId id="433" r:id="rId8"/>
    <p:sldId id="434" r:id="rId9"/>
    <p:sldId id="388" r:id="rId10"/>
    <p:sldId id="376" r:id="rId11"/>
  </p:sldIdLst>
  <p:sldSz cx="12190095" cy="685927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115" y="1606550"/>
            <a:ext cx="998791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 beego 的 Controller 设计，只需要匿名组合 beego.Controller 就可以了，如下所示：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421255"/>
            <a:ext cx="5813425" cy="174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5" name="图片 4" descr="K{O8MFNW~E60AOK27TEJNM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47190"/>
            <a:ext cx="5250180" cy="441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3630" y="1781810"/>
            <a:ext cx="978789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beego.Controller 拥有很多方法，其中包括 Init、Prepare、Post、Get、Delete、Head等 方法。我们可以通过重写的方式来实现这些方法，而我们上面的代码就是重写了 Get 方法。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1085" y="1562735"/>
            <a:ext cx="806640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我们可以通过各种方式获取数据，然后赋值到 this.Data 中，这是一个用来存储输出数据的 map，可以赋值任意类型的值，这里我们只是简单举例输出两个字符串。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6490" y="2893060"/>
            <a:ext cx="7928610" cy="2334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最后一个就是需要去渲染的模板，this.TplName 就是需要渲染的模板，这里指定了 index.tpl，如果用户不设置该参数，那么默认会去到模板目录的 Controller/&lt;方法名&gt;.tpl 查找，例如上面的方法会去 maincontroller/get.tpl(文件、文件夹必须小写)。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用户设置了模板之后系统会自动的调用 Render 函数（这个函数是在 beego.Controller 中实现的），所以无需用户自己来调用渲染。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2" name="图片 1" descr="[QV_J9Q68)E[T`CW(KYBXI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1832610"/>
            <a:ext cx="5508625" cy="146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21843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框架的请求数据处理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自定义</PresentationFormat>
  <Paragraphs>37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322</cp:revision>
  <dcterms:created xsi:type="dcterms:W3CDTF">2015-04-21T08:21:00Z</dcterms:created>
  <dcterms:modified xsi:type="dcterms:W3CDTF">2016-12-26T14:36:03Z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