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33" r:id="rId4"/>
    <p:sldId id="442" r:id="rId6"/>
    <p:sldId id="443" r:id="rId7"/>
    <p:sldId id="444" r:id="rId8"/>
    <p:sldId id="388" r:id="rId9"/>
    <p:sldId id="376" r:id="rId10"/>
  </p:sldIdLst>
  <p:sldSz cx="12190095" cy="6859270"/>
  <p:notesSz cx="6858000" cy="9144000"/>
  <p:embeddedFontLst>
    <p:embeddedFont>
      <p:font typeface="黑体" panose="02010609060101010101" pitchFamily="49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Unicode MS" panose="020B0604020202020204" pitchFamily="34" charset="-122"/>
      <p:regular r:id="rId20"/>
    </p:embeddedFont>
    <p:embeddedFont>
      <p:font typeface="Calibri Light" panose="020F0302020204030204" charset="0"/>
      <p:regular r:id="rId21"/>
      <p:italic r:id="rId22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31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18715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Beego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框架之请求数据处理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25550" y="1540510"/>
            <a:ext cx="8131810" cy="734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我们经常需要获取用户传递的数据，包括 Get、POST 等方式的请求，beego 里面会自动解析这些数据，你可以通过如下方式获取数据：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590" y="2416175"/>
            <a:ext cx="5276215" cy="265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pic>
        <p:nvPicPr>
          <p:cNvPr id="3" name="图片 2" descr="MCBY_J))YOKTYD16H%D6_{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85" y="1805305"/>
            <a:ext cx="4891405" cy="2481580"/>
          </a:xfrm>
          <a:prstGeom prst="rect">
            <a:avLst/>
          </a:prstGeom>
        </p:spPr>
      </p:pic>
      <p:pic>
        <p:nvPicPr>
          <p:cNvPr id="5" name="图片 4" descr="LT0C}(GD)CR5SMHDIU2Q}E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40" y="4321175"/>
            <a:ext cx="4146550" cy="1365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26515" y="1667510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直接解析到 struct</a:t>
            </a:r>
            <a:endParaRPr lang="zh-CN" altLang="en-US"/>
          </a:p>
        </p:txBody>
      </p:sp>
      <p:pic>
        <p:nvPicPr>
          <p:cNvPr id="6" name="图片 5" descr="2WK@3Z~4NALJ~DDJ)UV01%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740" y="2243455"/>
            <a:ext cx="6079490" cy="1924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127764" y="3576001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26515" y="1667510"/>
            <a:ext cx="430720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获取 Request Body 里的内容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65045" y="2261870"/>
            <a:ext cx="550608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在配置文件里设置 copyrequestbody = true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65045" y="2747645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 </a:t>
            </a:r>
            <a:r>
              <a:rPr lang="zh-CN" altLang="en-US"/>
              <a:t>在 Controller 中</a:t>
            </a:r>
            <a:endParaRPr lang="zh-CN" altLang="en-US"/>
          </a:p>
        </p:txBody>
      </p:sp>
      <p:pic>
        <p:nvPicPr>
          <p:cNvPr id="7" name="图片 6" descr="}KHPSM%K1CWG$JHRM4BL__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0" y="3288665"/>
            <a:ext cx="4784090" cy="175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540893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下节课将介绍</a:t>
            </a:r>
            <a:r>
              <a:rPr lang="en-US" altLang="zh-CN" b="1" dirty="0" smtClean="0"/>
              <a:t>Beego</a:t>
            </a:r>
            <a:r>
              <a:rPr lang="zh-CN" altLang="en-US" b="1" dirty="0" smtClean="0"/>
              <a:t>框架的</a:t>
            </a:r>
            <a:r>
              <a:rPr lang="en-US" altLang="zh-CN" b="1" dirty="0" smtClean="0"/>
              <a:t>cookie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session…..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WPS 演示</Application>
  <PresentationFormat>自定义</PresentationFormat>
  <Paragraphs>35</Paragraphs>
  <Slides>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341</cp:revision>
  <dcterms:created xsi:type="dcterms:W3CDTF">2015-04-21T08:21:00Z</dcterms:created>
  <dcterms:modified xsi:type="dcterms:W3CDTF">2016-12-28T02:24:16Z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