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52" r:id="rId4"/>
    <p:sldId id="447" r:id="rId6"/>
    <p:sldId id="448" r:id="rId7"/>
    <p:sldId id="449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16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5628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4780" y="1682750"/>
            <a:ext cx="8358505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this.Ctx.SetCookie("name", name, maxage, "/")</a:t>
            </a:r>
            <a:endParaRPr lang="zh-CN" altLang="en-US"/>
          </a:p>
          <a:p>
            <a:r>
              <a:rPr lang="zh-CN" altLang="en-US"/>
              <a:t>this.Ctx.SetCookie("pwd", Md5([]byte(pwd)), maxage, "/")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86535" y="2841625"/>
            <a:ext cx="21761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this.Ctx.GetCookie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 内置了 session 模块，目前 session 模块支持的后端引擎包括 memory、cookie、file、mysql、redis、couchbase、memcache、postgres，用户也可以根据相应的 interface 实现自己的引擎。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230" y="201119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7920" y="1596390"/>
            <a:ext cx="78860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beego 中使用 session 相当方便，只要在 main 入口函数中设置如下：</a:t>
            </a:r>
            <a:endParaRPr lang="zh-CN" altLang="en-US"/>
          </a:p>
        </p:txBody>
      </p:sp>
      <p:pic>
        <p:nvPicPr>
          <p:cNvPr id="6" name="图片 5" descr="[{G9)X)V05ATV]KF7L@A4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2197100"/>
            <a:ext cx="4835525" cy="461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6515" y="2972435"/>
            <a:ext cx="45821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或者通过配置文件配置如下：</a:t>
            </a:r>
            <a:endParaRPr lang="zh-CN" altLang="en-US"/>
          </a:p>
        </p:txBody>
      </p:sp>
      <p:pic>
        <p:nvPicPr>
          <p:cNvPr id="9" name="图片 8" descr="T30Z)81O1S$_CE5NE~~U[]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5" y="3572510"/>
            <a:ext cx="1880870" cy="337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3525" y="1720850"/>
            <a:ext cx="450532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session 有几个方便的方法：</a:t>
            </a:r>
            <a:endParaRPr lang="zh-CN" altLang="en-US"/>
          </a:p>
        </p:txBody>
      </p:sp>
      <p:pic>
        <p:nvPicPr>
          <p:cNvPr id="6" name="图片 5" descr="7QLJ98T9L4K@`}(SMGGNF2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85" y="2454910"/>
            <a:ext cx="4814570" cy="2146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31355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框架的</a:t>
            </a:r>
            <a:r>
              <a:rPr lang="en-US" altLang="zh-CN" b="1" dirty="0" smtClean="0"/>
              <a:t>model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自定义</PresentationFormat>
  <Paragraphs>51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362</cp:revision>
  <dcterms:created xsi:type="dcterms:W3CDTF">2015-04-21T08:21:00Z</dcterms:created>
  <dcterms:modified xsi:type="dcterms:W3CDTF">2016-12-28T01:48:09Z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