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57" r:id="rId4"/>
    <p:sldId id="458" r:id="rId6"/>
    <p:sldId id="447" r:id="rId7"/>
    <p:sldId id="388" r:id="rId8"/>
    <p:sldId id="376" r:id="rId9"/>
  </p:sldIdLst>
  <p:sldSz cx="12190095" cy="6859270"/>
  <p:notesSz cx="6858000" cy="9144000"/>
  <p:embeddedFontLst>
    <p:embeddedFont>
      <p:font typeface="黑体" panose="02010609060101010101" pitchFamily="49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  <p:embeddedFont>
      <p:font typeface="Arial Unicode MS" panose="020B0604020202020204" pitchFamily="34" charset="-122"/>
      <p:regular r:id="rId19"/>
    </p:embeddedFont>
    <p:embeddedFont>
      <p:font typeface="Calibri Light" panose="020F0302020204030204" charset="0"/>
      <p:regular r:id="rId20"/>
      <p:italic r:id="rId21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3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18715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框架之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基本语法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651635" y="2179955"/>
            <a:ext cx="7463790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 统一使用了 {{ 和 }} 作为左右标签，没有其他的标签符号。如果您想要修改为其它符号，可以修改配置文件。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 . 来访问当前位置的上下文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 $ 来引用当前模板根级的上下文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基本语法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65" y="1963420"/>
            <a:ext cx="4209415" cy="4314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基本语法</a:t>
            </a:r>
            <a:endParaRPr lang="zh-CN" altLang="en-US" b="1"/>
          </a:p>
        </p:txBody>
      </p:sp>
      <p:pic>
        <p:nvPicPr>
          <p:cNvPr id="9" name="图片 8" descr="MP9X`WJ]53}}J9EP]FENBX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" y="2054860"/>
            <a:ext cx="5400040" cy="406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555625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Beego</a:t>
            </a:r>
            <a:r>
              <a:rPr lang="zh-CN" altLang="en-US" b="1" dirty="0" smtClean="0"/>
              <a:t>框架的</a:t>
            </a:r>
            <a:r>
              <a:rPr lang="en-US" altLang="zh-CN" b="1" dirty="0" smtClean="0"/>
              <a:t>config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httplib</a:t>
            </a:r>
            <a:r>
              <a:rPr lang="zh-CN" altLang="en-US" b="1" dirty="0" smtClean="0"/>
              <a:t>等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自定义</PresentationFormat>
  <Paragraphs>44</Paragraphs>
  <Slides>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381</cp:revision>
  <dcterms:created xsi:type="dcterms:W3CDTF">2015-04-21T08:21:00Z</dcterms:created>
  <dcterms:modified xsi:type="dcterms:W3CDTF">2016-12-28T08:06:45Z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