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0" r:id="rId4"/>
    <p:sldId id="403" r:id="rId6"/>
    <p:sldId id="404" r:id="rId7"/>
    <p:sldId id="405" r:id="rId8"/>
    <p:sldId id="406" r:id="rId9"/>
    <p:sldId id="388" r:id="rId10"/>
    <p:sldId id="376" r:id="rId11"/>
  </p:sldIdLst>
  <p:sldSz cx="12190095" cy="685927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语言基础上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2364740"/>
            <a:ext cx="5852795" cy="2130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865" y="1670050"/>
            <a:ext cx="29083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语言的常用关键字：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83020" y="2421890"/>
            <a:ext cx="9366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3860" y="2835910"/>
            <a:ext cx="9366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75230" y="3249930"/>
            <a:ext cx="9366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650" y="5151905"/>
            <a:ext cx="784887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main.main()函数是每一个独立的可运行程序的入口点</a:t>
            </a: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8725" y="1691640"/>
            <a:ext cx="564769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Go程序是通过package来组织的 ，如下所示：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 package &lt;pkgName&gt;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 package main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2946400" y="3808730"/>
            <a:ext cx="431800" cy="1080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223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var关键字是Go最基本的定义变量方式，与C语言不同的是Go把变量类型放在变量名后面，如下所示：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70" y="3191510"/>
            <a:ext cx="3691255" cy="721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6515" y="4286885"/>
            <a:ext cx="254000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:=  简短声明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15" y="5052060"/>
            <a:ext cx="5039995" cy="5848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7175" y="5702300"/>
            <a:ext cx="259461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无法用于函数体外部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常量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const PI = 3.1415926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const hello string = “zhl”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数据类型：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5" name="左大括号 4"/>
          <p:cNvSpPr/>
          <p:nvPr/>
        </p:nvSpPr>
        <p:spPr>
          <a:xfrm>
            <a:off x="1918335" y="2709545"/>
            <a:ext cx="504190" cy="3528695"/>
          </a:xfrm>
          <a:prstGeom prst="leftBrace">
            <a:avLst>
              <a:gd name="adj1" fmla="val 515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88260" y="2536190"/>
            <a:ext cx="6648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bool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71750" y="2878455"/>
            <a:ext cx="68897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rune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71750" y="3237230"/>
            <a:ext cx="25241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int8  int16 int32 int64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55240" y="3579495"/>
            <a:ext cx="66230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byte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38730" y="3921760"/>
            <a:ext cx="308546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uint8  uint16 uint32 uint64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55240" y="4297045"/>
            <a:ext cx="177863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float32 float64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555240" y="4655820"/>
            <a:ext cx="285877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complex64   complex128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555240" y="5086350"/>
            <a:ext cx="79311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555240" y="5445125"/>
            <a:ext cx="12655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array slice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555240" y="5875655"/>
            <a:ext cx="66421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基础语法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自定义</PresentationFormat>
  <Paragraphs>85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245</cp:revision>
  <dcterms:created xsi:type="dcterms:W3CDTF">2015-04-21T08:21:00Z</dcterms:created>
  <dcterms:modified xsi:type="dcterms:W3CDTF">2016-12-06T14:34:53Z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