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62" r:id="rId4"/>
    <p:sldId id="468" r:id="rId6"/>
    <p:sldId id="467" r:id="rId7"/>
    <p:sldId id="469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24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框架之爬虫项目实战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95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爬虫基础：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1955165" y="3453130"/>
            <a:ext cx="895985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45335" y="3510915"/>
            <a:ext cx="7162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网页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19475" y="2736850"/>
            <a:ext cx="895350" cy="527050"/>
            <a:chOff x="1469" y="5077"/>
            <a:chExt cx="1410" cy="830"/>
          </a:xfrm>
        </p:grpSpPr>
        <p:sp>
          <p:nvSpPr>
            <p:cNvPr id="14" name="矩形 13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92880" y="3653790"/>
            <a:ext cx="895350" cy="527050"/>
            <a:chOff x="1469" y="5077"/>
            <a:chExt cx="1410" cy="830"/>
          </a:xfrm>
        </p:grpSpPr>
        <p:sp>
          <p:nvSpPr>
            <p:cNvPr id="18" name="矩形 17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86430" y="4516120"/>
            <a:ext cx="895350" cy="527050"/>
            <a:chOff x="1469" y="5077"/>
            <a:chExt cx="1410" cy="830"/>
          </a:xfrm>
        </p:grpSpPr>
        <p:sp>
          <p:nvSpPr>
            <p:cNvPr id="21" name="矩形 20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26355" y="2060575"/>
            <a:ext cx="895350" cy="527050"/>
            <a:chOff x="1469" y="5077"/>
            <a:chExt cx="1410" cy="830"/>
          </a:xfrm>
        </p:grpSpPr>
        <p:sp>
          <p:nvSpPr>
            <p:cNvPr id="24" name="矩形 23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5655" y="2903855"/>
            <a:ext cx="895350" cy="527050"/>
            <a:chOff x="1469" y="5077"/>
            <a:chExt cx="1410" cy="830"/>
          </a:xfrm>
        </p:grpSpPr>
        <p:sp>
          <p:nvSpPr>
            <p:cNvPr id="27" name="矩形 26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91935" y="3801745"/>
            <a:ext cx="895350" cy="527050"/>
            <a:chOff x="1469" y="5077"/>
            <a:chExt cx="1410" cy="830"/>
          </a:xfrm>
        </p:grpSpPr>
        <p:sp>
          <p:nvSpPr>
            <p:cNvPr id="30" name="矩形 29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74030" y="4680585"/>
            <a:ext cx="895350" cy="527050"/>
            <a:chOff x="1469" y="5077"/>
            <a:chExt cx="1410" cy="830"/>
          </a:xfrm>
        </p:grpSpPr>
        <p:sp>
          <p:nvSpPr>
            <p:cNvPr id="33" name="矩形 32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09160" y="5536565"/>
            <a:ext cx="895350" cy="527050"/>
            <a:chOff x="1469" y="5077"/>
            <a:chExt cx="1410" cy="830"/>
          </a:xfrm>
        </p:grpSpPr>
        <p:sp>
          <p:nvSpPr>
            <p:cNvPr id="36" name="矩形 35"/>
            <p:cNvSpPr/>
            <p:nvPr/>
          </p:nvSpPr>
          <p:spPr>
            <a:xfrm>
              <a:off x="1469" y="5077"/>
              <a:ext cx="1411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11" y="5168"/>
              <a:ext cx="1128" cy="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网页</a:t>
              </a:r>
              <a:endParaRPr lang="zh-CN" altLang="en-US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V="1">
            <a:off x="2782570" y="3000375"/>
            <a:ext cx="727075" cy="57785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51150" y="3859530"/>
            <a:ext cx="494030" cy="92011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3"/>
            <a:endCxn id="19" idx="1"/>
          </p:cNvCxnSpPr>
          <p:nvPr/>
        </p:nvCxnSpPr>
        <p:spPr>
          <a:xfrm>
            <a:off x="2922905" y="3716655"/>
            <a:ext cx="1231900" cy="20066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315460" y="2324100"/>
            <a:ext cx="901065" cy="67627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15460" y="3017520"/>
            <a:ext cx="1650365" cy="14986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32605" y="3000375"/>
            <a:ext cx="2349500" cy="106489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88865" y="3922395"/>
            <a:ext cx="1706880" cy="15430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867910" y="3932555"/>
            <a:ext cx="791845" cy="79248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097020" y="4779645"/>
            <a:ext cx="1567180" cy="16446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82415" y="4779645"/>
            <a:ext cx="1019175" cy="80962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443855" y="3356610"/>
            <a:ext cx="3024505" cy="1296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95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去重处理：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705100" y="2314575"/>
            <a:ext cx="15163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布隆过滤器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8590" y="2800350"/>
            <a:ext cx="12496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哈希存储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95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标签匹配：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2705100" y="2314575"/>
            <a:ext cx="15163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88590" y="2800350"/>
            <a:ext cx="43268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beautiful soup</a:t>
            </a:r>
            <a:r>
              <a:rPr lang="zh-CN" altLang="en-US"/>
              <a:t>或</a:t>
            </a:r>
            <a:r>
              <a:rPr lang="en-US" altLang="zh-CN"/>
              <a:t>lxml</a:t>
            </a:r>
            <a:r>
              <a:rPr lang="zh-CN" altLang="en-US"/>
              <a:t>这种标签提取库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5437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95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动态内容：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2691130" y="2314575"/>
            <a:ext cx="133667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phantomjs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674620" y="2872105"/>
            <a:ext cx="11684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selenium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4864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下节课将继续利用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框架开发爬虫项目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自定义</PresentationFormat>
  <Paragraphs>66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397</cp:revision>
  <dcterms:created xsi:type="dcterms:W3CDTF">2015-04-21T08:21:00Z</dcterms:created>
  <dcterms:modified xsi:type="dcterms:W3CDTF">2016-12-28T09:10:47Z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