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5" r:id="rId4"/>
    <p:sldId id="409" r:id="rId6"/>
    <p:sldId id="410" r:id="rId7"/>
    <p:sldId id="411" r:id="rId8"/>
    <p:sldId id="388" r:id="rId9"/>
    <p:sldId id="376" r:id="rId10"/>
  </p:sldIdLst>
  <p:sldSz cx="12190095" cy="685927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语言基础下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223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array就是数组：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527300"/>
            <a:ext cx="3507740" cy="815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6515" y="3721735"/>
            <a:ext cx="523430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数组可以使用另一种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:=</a:t>
            </a:r>
            <a:r>
              <a:rPr lang="zh-CN" altLang="en-US"/>
              <a:t>来声明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223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---Go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的动态数组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2634615"/>
            <a:ext cx="2925445" cy="70929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975225" y="2925445"/>
            <a:ext cx="327660" cy="715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26515" y="3721735"/>
            <a:ext cx="5234305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slice</a:t>
            </a:r>
            <a:r>
              <a:rPr lang="zh-CN" altLang="en-US"/>
              <a:t>也可以使用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:=</a:t>
            </a:r>
            <a:r>
              <a:rPr lang="zh-CN" altLang="en-US"/>
              <a:t>来声明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s := make([]int, 10, 20)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10005" y="4781550"/>
            <a:ext cx="705548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还可以通过从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一个数组</a:t>
            </a:r>
            <a:r>
              <a:rPr lang="zh-CN" altLang="en-US"/>
              <a:t>或一个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已经存在的slice</a:t>
            </a:r>
            <a:r>
              <a:rPr lang="zh-CN" altLang="en-US"/>
              <a:t>中再次声明</a:t>
            </a:r>
            <a:endParaRPr lang="zh-CN" altLang="en-US"/>
          </a:p>
        </p:txBody>
      </p:sp>
      <p:pic>
        <p:nvPicPr>
          <p:cNvPr id="10" name="图片 9" descr="}BZGP1QL05UG35KR3[J4UK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05" y="2036445"/>
            <a:ext cx="3295015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1927225"/>
            <a:ext cx="6587490" cy="3629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6180" y="1744980"/>
            <a:ext cx="10055860" cy="903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en-US" altLang="zh-C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/>
              <a:t>	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15" y="2425700"/>
            <a:ext cx="3732530" cy="635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6515" y="3433445"/>
            <a:ext cx="454088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student</a:t>
            </a:r>
            <a:r>
              <a:rPr lang="zh-CN" altLang="en-US"/>
              <a:t>:= make(map[string]int) 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816225" y="3820160"/>
            <a:ext cx="38735" cy="473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69315" y="4554220"/>
            <a:ext cx="679640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make用于内建类型（map、slice 和channel）的内存分配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31228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语言的流程控制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自定义</PresentationFormat>
  <Paragraphs>59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257</cp:revision>
  <dcterms:created xsi:type="dcterms:W3CDTF">2015-04-21T08:21:00Z</dcterms:created>
  <dcterms:modified xsi:type="dcterms:W3CDTF">2016-12-14T01:34:27Z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