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05" r:id="rId4"/>
    <p:sldId id="414" r:id="rId6"/>
    <p:sldId id="415" r:id="rId7"/>
    <p:sldId id="418" r:id="rId8"/>
    <p:sldId id="388" r:id="rId9"/>
    <p:sldId id="376" r:id="rId10"/>
  </p:sldIdLst>
  <p:sldSz cx="12190095" cy="6859270"/>
  <p:notesSz cx="6858000" cy="9144000"/>
  <p:embeddedFontLst>
    <p:embeddedFont>
      <p:font typeface="黑体" panose="02010609060101010101" pitchFamily="49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Arial Unicode MS" panose="020B0604020202020204" pitchFamily="34" charset="-122"/>
      <p:regular r:id="rId20"/>
    </p:embeddedFont>
    <p:embeddedFont>
      <p:font typeface="Calibri Light" panose="020F0302020204030204" charset="0"/>
      <p:regular r:id="rId21"/>
      <p:italic r:id="rId22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1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语言之流程控制</a:t>
            </a:r>
            <a:endParaRPr lang="en-US" altLang="zh-CN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223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70125" y="2553970"/>
            <a:ext cx="4366895" cy="2334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  x &gt; 100 {</a:t>
            </a:r>
            <a:endParaRPr lang="en-US" altLang="zh-CN"/>
          </a:p>
          <a:p>
            <a:r>
              <a:rPr lang="en-US" altLang="zh-CN"/>
              <a:t>     fmt.Printf(“....”)</a:t>
            </a:r>
            <a:endParaRPr lang="en-US" altLang="zh-CN"/>
          </a:p>
          <a:p>
            <a:r>
              <a:rPr lang="en-US" altLang="zh-CN"/>
              <a:t>} else if x &gt; 90{</a:t>
            </a:r>
            <a:endParaRPr lang="en-US" altLang="zh-CN"/>
          </a:p>
          <a:p>
            <a:r>
              <a:rPr lang="en-US" altLang="zh-CN"/>
              <a:t>     fmt.Printf(“....”)</a:t>
            </a:r>
            <a:endParaRPr lang="zh-CN" altLang="en-US"/>
          </a:p>
          <a:p>
            <a:r>
              <a:rPr lang="en-US" altLang="zh-CN"/>
              <a:t>}else{</a:t>
            </a:r>
            <a:endParaRPr lang="en-US" altLang="zh-CN"/>
          </a:p>
          <a:p>
            <a:r>
              <a:rPr lang="en-US" altLang="zh-CN"/>
              <a:t>     fmt.Printf...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for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078990" y="2405380"/>
            <a:ext cx="6286500" cy="1054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expression1; expression2; expression3 {  </a:t>
            </a:r>
            <a:endParaRPr lang="en-US" altLang="zh-CN"/>
          </a:p>
          <a:p>
            <a:r>
              <a:rPr lang="en-US" altLang="zh-CN"/>
              <a:t>      //...</a:t>
            </a:r>
            <a:endParaRPr lang="en-US" altLang="zh-CN"/>
          </a:p>
          <a:p>
            <a:r>
              <a:rPr lang="en-US" altLang="zh-CN"/>
              <a:t> 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062480" y="3752215"/>
            <a:ext cx="6286500" cy="10547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 x &lt; 100 {  </a:t>
            </a:r>
            <a:endParaRPr lang="en-US" altLang="zh-CN"/>
          </a:p>
          <a:p>
            <a:r>
              <a:rPr lang="en-US" altLang="zh-CN"/>
              <a:t>      //...</a:t>
            </a:r>
            <a:endParaRPr lang="en-US" altLang="zh-CN"/>
          </a:p>
          <a:p>
            <a:r>
              <a:rPr lang="en-US" altLang="zh-CN"/>
              <a:t> 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switch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53895" y="2381885"/>
            <a:ext cx="6221730" cy="3615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switch sExpr</a:t>
            </a:r>
            <a:endParaRPr lang="en-US" altLang="zh-CN"/>
          </a:p>
          <a:p>
            <a:r>
              <a:rPr lang="en-US" altLang="zh-CN"/>
              <a:t> { </a:t>
            </a:r>
            <a:endParaRPr lang="en-US" altLang="zh-CN"/>
          </a:p>
          <a:p>
            <a:r>
              <a:rPr lang="en-US" altLang="zh-CN"/>
              <a:t>	case expr1:   </a:t>
            </a:r>
            <a:endParaRPr lang="en-US" altLang="zh-CN"/>
          </a:p>
          <a:p>
            <a:r>
              <a:rPr lang="en-US" altLang="zh-CN"/>
              <a:t> 	           some instructions </a:t>
            </a:r>
            <a:endParaRPr lang="en-US" altLang="zh-CN"/>
          </a:p>
          <a:p>
            <a:r>
              <a:rPr lang="en-US" altLang="zh-CN"/>
              <a:t>                  case expr2:    </a:t>
            </a:r>
            <a:endParaRPr lang="en-US" altLang="zh-CN"/>
          </a:p>
          <a:p>
            <a:r>
              <a:rPr lang="en-US" altLang="zh-CN"/>
              <a:t>                              some other instructions </a:t>
            </a:r>
            <a:endParaRPr lang="en-US" altLang="zh-CN"/>
          </a:p>
          <a:p>
            <a:r>
              <a:rPr lang="en-US" altLang="zh-CN"/>
              <a:t>                  case expr3:    </a:t>
            </a:r>
            <a:endParaRPr lang="en-US" altLang="zh-CN"/>
          </a:p>
          <a:p>
            <a:r>
              <a:rPr lang="en-US" altLang="zh-CN"/>
              <a:t>                              some other instructions </a:t>
            </a:r>
            <a:endParaRPr lang="en-US" altLang="zh-CN"/>
          </a:p>
          <a:p>
            <a:r>
              <a:rPr lang="en-US" altLang="zh-CN"/>
              <a:t>                 default:   </a:t>
            </a:r>
            <a:endParaRPr lang="en-US" altLang="zh-CN"/>
          </a:p>
          <a:p>
            <a:r>
              <a:rPr lang="en-US" altLang="zh-CN"/>
              <a:t>                              other code 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708650" y="3429635"/>
            <a:ext cx="175450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53350" y="3244215"/>
            <a:ext cx="115189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no 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4025" y="4304030"/>
            <a:ext cx="1941830" cy="1051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如果想继续后面的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，则用  </a:t>
            </a:r>
            <a:r>
              <a:rPr lang="en-US" altLang="zh-CN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fallthrough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6180" y="1744980"/>
            <a:ext cx="10055860" cy="1054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</a:t>
            </a:r>
            <a:endParaRPr lang="en-US" altLang="zh-CN"/>
          </a:p>
          <a:p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70685" y="2391410"/>
            <a:ext cx="8523605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Go语言还提供了一个关键字range，用于便捷地遍历容器中的元素。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377634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语言的函数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演示</Application>
  <PresentationFormat>自定义</PresentationFormat>
  <Paragraphs>81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262</cp:revision>
  <dcterms:created xsi:type="dcterms:W3CDTF">2015-04-21T08:21:00Z</dcterms:created>
  <dcterms:modified xsi:type="dcterms:W3CDTF">2016-12-17T03:16:19Z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