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5" r:id="rId4"/>
    <p:sldId id="415" r:id="rId6"/>
    <p:sldId id="418" r:id="rId7"/>
    <p:sldId id="388" r:id="rId8"/>
    <p:sldId id="376" r:id="rId9"/>
  </p:sldIdLst>
  <p:sldSz cx="12190095" cy="685927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语言之函数上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33500" y="2573020"/>
            <a:ext cx="830135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 funcName(input1 type1, input2 type2) (output1 type1, output2 type2) {    </a:t>
            </a:r>
            <a:endParaRPr lang="en-US" altLang="zh-CN"/>
          </a:p>
          <a:p>
            <a:r>
              <a:rPr lang="en-US" altLang="zh-CN"/>
              <a:t>	//这里是处理逻辑代码    </a:t>
            </a:r>
            <a:endParaRPr lang="en-US" altLang="zh-CN"/>
          </a:p>
          <a:p>
            <a:r>
              <a:rPr lang="en-US" altLang="zh-CN"/>
              <a:t>	//返回多个值    </a:t>
            </a:r>
            <a:endParaRPr lang="en-US" altLang="zh-CN"/>
          </a:p>
          <a:p>
            <a:r>
              <a:rPr lang="en-US" altLang="zh-CN"/>
              <a:t>	return value1, value2</a:t>
            </a:r>
            <a:endParaRPr lang="en-US" altLang="zh-CN"/>
          </a:p>
          <a:p>
            <a:r>
              <a:rPr lang="en-US" altLang="zh-CN"/>
              <a:t> 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6180" y="1744980"/>
            <a:ext cx="10055860" cy="105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多个返回值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61870" y="2809240"/>
            <a:ext cx="3688715" cy="1054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 swap(x,y int) (int,int){</a:t>
            </a:r>
            <a:endParaRPr lang="en-US" altLang="zh-CN"/>
          </a:p>
          <a:p>
            <a:r>
              <a:rPr lang="en-US" altLang="zh-CN"/>
              <a:t>	return y,x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6180" y="1744980"/>
            <a:ext cx="10055860" cy="1051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传值与传指针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61870" y="2809240"/>
            <a:ext cx="3688715" cy="137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 add(x int) (int){</a:t>
            </a:r>
            <a:endParaRPr lang="en-US" altLang="zh-CN"/>
          </a:p>
          <a:p>
            <a:r>
              <a:rPr lang="en-US" altLang="zh-CN"/>
              <a:t>	x = x + 1</a:t>
            </a:r>
            <a:endParaRPr lang="en-US" altLang="zh-CN"/>
          </a:p>
          <a:p>
            <a:r>
              <a:rPr lang="en-US" altLang="zh-CN"/>
              <a:t>                  return x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31228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语言的函数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自定义</PresentationFormat>
  <Paragraphs>53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266</cp:revision>
  <dcterms:created xsi:type="dcterms:W3CDTF">2015-04-21T08:21:00Z</dcterms:created>
  <dcterms:modified xsi:type="dcterms:W3CDTF">2016-12-07T14:44:56Z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