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21" r:id="rId4"/>
    <p:sldId id="405" r:id="rId6"/>
    <p:sldId id="418" r:id="rId7"/>
    <p:sldId id="415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语言之函数下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匿名函数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68245" y="2517775"/>
            <a:ext cx="531812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 := func(x, y int) int {     </a:t>
            </a:r>
            <a:endParaRPr lang="zh-CN" altLang="en-US"/>
          </a:p>
          <a:p>
            <a:r>
              <a:rPr lang="zh-CN" altLang="en-US"/>
              <a:t>        return x + y  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defer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68600" y="2573020"/>
            <a:ext cx="2831465" cy="1054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file.Open("file")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defer file.Close()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6180" y="1744980"/>
            <a:ext cx="1005586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Panic和 Recover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61870" y="2809240"/>
            <a:ext cx="368871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</a:t>
            </a:r>
            <a:r>
              <a:rPr lang="zh-CN" altLang="en-US"/>
              <a:t>的异常处理机制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4750" y="1757680"/>
            <a:ext cx="1005586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函数也可以作为值、类型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63700" y="2809240"/>
            <a:ext cx="8181975" cy="73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 typeName func(input1 inputType1 [, input2 inputType2 [, ...]) (result1 resultType1 [, ...])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87858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en-US" altLang="zh-CN" b="1" dirty="0" smtClean="0"/>
              <a:t>struct…..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自定义</PresentationFormat>
  <Paragraphs>58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275</cp:revision>
  <dcterms:created xsi:type="dcterms:W3CDTF">2015-04-21T08:21:00Z</dcterms:created>
  <dcterms:modified xsi:type="dcterms:W3CDTF">2016-12-15T14:14:10Z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