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05" r:id="rId4"/>
    <p:sldId id="421" r:id="rId6"/>
    <p:sldId id="422" r:id="rId7"/>
    <p:sldId id="425" r:id="rId8"/>
    <p:sldId id="388" r:id="rId9"/>
    <p:sldId id="376" r:id="rId10"/>
  </p:sldIdLst>
  <p:sldSz cx="12190095" cy="6859270"/>
  <p:notesSz cx="6858000" cy="9144000"/>
  <p:embeddedFontLst>
    <p:embeddedFont>
      <p:font typeface="黑体" panose="02010609060101010101" pitchFamily="49" charset="-12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Unicode MS" panose="020B0604020202020204" pitchFamily="34" charset="-122"/>
      <p:regular r:id="rId20"/>
    </p:embeddedFont>
    <p:embeddedFont>
      <p:font typeface="Calibri Light" panose="020F0302020204030204" charset="0"/>
      <p:regular r:id="rId21"/>
      <p:italic r:id="rId22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语言之</a:t>
            </a:r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endParaRPr lang="en-US" altLang="zh-CN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6180" y="1744980"/>
            <a:ext cx="10055860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06065" y="2473325"/>
            <a:ext cx="3286760" cy="1694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type person struct </a:t>
            </a:r>
            <a:endParaRPr lang="en-US" altLang="zh-CN"/>
          </a:p>
          <a:p>
            <a:r>
              <a:rPr lang="en-US" altLang="zh-CN"/>
              <a:t>{    </a:t>
            </a:r>
            <a:endParaRPr lang="en-US" altLang="zh-CN"/>
          </a:p>
          <a:p>
            <a:r>
              <a:rPr lang="en-US" altLang="zh-CN"/>
              <a:t>	name string    </a:t>
            </a:r>
            <a:endParaRPr lang="en-US" altLang="zh-CN"/>
          </a:p>
          <a:p>
            <a:r>
              <a:rPr lang="en-US" altLang="zh-CN"/>
              <a:t>	age int 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6180" y="1744980"/>
            <a:ext cx="10055860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struct的匿名字段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78890" y="2143760"/>
            <a:ext cx="7303770" cy="425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type Human struct</a:t>
            </a:r>
            <a:endParaRPr lang="en-US" altLang="zh-CN"/>
          </a:p>
          <a:p>
            <a:r>
              <a:rPr lang="en-US" altLang="zh-CN"/>
              <a:t> {   </a:t>
            </a:r>
            <a:endParaRPr lang="en-US" altLang="zh-CN"/>
          </a:p>
          <a:p>
            <a:r>
              <a:rPr lang="en-US" altLang="zh-CN"/>
              <a:t>                name string    </a:t>
            </a:r>
            <a:endParaRPr lang="en-US" altLang="zh-CN"/>
          </a:p>
          <a:p>
            <a:r>
              <a:rPr lang="en-US" altLang="zh-CN"/>
              <a:t>                age int</a:t>
            </a:r>
            <a:endParaRPr lang="en-US" altLang="zh-CN"/>
          </a:p>
          <a:p>
            <a:r>
              <a:rPr lang="en-US" altLang="zh-CN"/>
              <a:t>                weight int</a:t>
            </a:r>
            <a:endParaRPr lang="en-US" altLang="zh-CN"/>
          </a:p>
          <a:p>
            <a:r>
              <a:rPr lang="en-US" altLang="zh-CN"/>
              <a:t> 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type Student struct</a:t>
            </a:r>
            <a:endParaRPr lang="en-US" altLang="zh-CN"/>
          </a:p>
          <a:p>
            <a:r>
              <a:rPr lang="en-US" altLang="zh-CN"/>
              <a:t> {    </a:t>
            </a:r>
            <a:endParaRPr lang="en-US" altLang="zh-CN"/>
          </a:p>
          <a:p>
            <a:r>
              <a:rPr lang="en-US" altLang="zh-CN"/>
              <a:t>	Human  // 匿名字段，那么默认Student就包含了Human的所有字段    </a:t>
            </a:r>
            <a:endParaRPr lang="en-US" altLang="zh-CN"/>
          </a:p>
          <a:p>
            <a:r>
              <a:rPr lang="en-US" altLang="zh-CN"/>
              <a:t>	speciality string 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24730" y="2741930"/>
            <a:ext cx="2540000" cy="137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jane := Student{Human:Human{"Jane", 35, 100}, speciality:"Biology"}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15135" y="1818005"/>
            <a:ext cx="8207375" cy="2014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/>
              <a:t>	</a:t>
            </a:r>
            <a:r>
              <a:rPr lang="zh-CN" altLang="en-US"/>
              <a:t>jane := Student{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Human:Human{"Jane", 35, 100}, 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speciality:"Biology"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}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05915" y="1781810"/>
            <a:ext cx="7346315" cy="137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Go语言没有private、protected、public这样的关键字。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要使某个符号对其他包（package）可见（即可以访问），</a:t>
            </a:r>
            <a:endParaRPr lang="zh-CN" altLang="en-US"/>
          </a:p>
          <a:p>
            <a:r>
              <a:rPr lang="zh-CN" altLang="en-US"/>
              <a:t>需要将该符号定义为以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大写字母开头。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431228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下节课将介绍</a:t>
            </a:r>
            <a:r>
              <a:rPr lang="en-US" altLang="zh-CN" b="1" dirty="0" smtClean="0"/>
              <a:t>Go</a:t>
            </a:r>
            <a:r>
              <a:rPr lang="zh-CN" altLang="en-US" b="1" dirty="0" smtClean="0"/>
              <a:t>语言的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面向对象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WPS 演示</Application>
  <PresentationFormat>自定义</PresentationFormat>
  <Paragraphs>78</Paragraphs>
  <Slides>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282</cp:revision>
  <dcterms:created xsi:type="dcterms:W3CDTF">2015-04-21T08:21:00Z</dcterms:created>
  <dcterms:modified xsi:type="dcterms:W3CDTF">2016-12-16T13:33:37Z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