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7" r:id="rId3"/>
    <p:sldId id="413" r:id="rId4"/>
    <p:sldId id="421" r:id="rId6"/>
    <p:sldId id="410" r:id="rId7"/>
    <p:sldId id="388" r:id="rId8"/>
    <p:sldId id="376" r:id="rId9"/>
  </p:sldIdLst>
  <p:sldSz cx="12190095" cy="6859270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微软雅黑" panose="020B0503020204020204" pitchFamily="34" charset="-122"/>
      <p:regular r:id="rId18"/>
    </p:embeddedFont>
    <p:embeddedFont>
      <p:font typeface="Arial Unicode MS" panose="020B0604020202020204" pitchFamily="34" charset="-122"/>
      <p:regular r:id="rId19"/>
    </p:embeddedFont>
    <p:embeddedFont>
      <p:font typeface="Calibri Light" panose="020F0302020204030204" charset="0"/>
      <p:regular r:id="rId20"/>
      <p:italic r:id="rId21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6D9FA"/>
    <a:srgbClr val="FFFFFF"/>
    <a:srgbClr val="00AEE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103" autoAdjust="0"/>
    <p:restoredTop sz="94579" autoAdjust="0"/>
  </p:normalViewPr>
  <p:slideViewPr>
    <p:cSldViewPr>
      <p:cViewPr varScale="1">
        <p:scale>
          <a:sx n="66" d="100"/>
          <a:sy n="66" d="100"/>
        </p:scale>
        <p:origin x="-1260" y="-114"/>
      </p:cViewPr>
      <p:guideLst>
        <p:guide orient="horz" pos="206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 smtClean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  <a:endParaRPr lang="zh-CN" altLang="en-US" sz="1200" dirty="0">
              <a:solidFill>
                <a:srgbClr val="00AEE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 smtClean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5" y="1710134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5" y="4590526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365210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2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2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2" y="457309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7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82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BA511DC-AE8E-4C02-BF89-A29A60AEE172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3523438" y="5692656"/>
            <a:ext cx="58398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1901" y="4978554"/>
            <a:ext cx="1879726" cy="6348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62758" y="1761193"/>
            <a:ext cx="8970220" cy="874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48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语言之面向对象上</a:t>
            </a:r>
            <a:endParaRPr lang="zh-CN" altLang="en-US" sz="48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98167" y="3585800"/>
            <a:ext cx="609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讲师：  俯瞰四维（北风网版权所有）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36200" y="2383940"/>
            <a:ext cx="7848872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"A method is a function with an implicit first argument, called a receiver."</a:t>
            </a: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132842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类与方法</a:t>
            </a:r>
            <a:r>
              <a:rPr lang="en-US" altLang="zh-CN" b="1" dirty="0"/>
              <a:t>:</a:t>
            </a:r>
            <a:endParaRPr lang="en-US" altLang="zh-CN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8150" y="4286885"/>
            <a:ext cx="6808470" cy="414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func (r ReceiverType) funcName(parameters) (results)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58900" y="1909445"/>
            <a:ext cx="7765415" cy="731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u="sng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类型和作用在它上面定义的方法必须在同一个包里定义，这就是为什么不能在 int、float 或类似这些的类型上定义方法。</a:t>
            </a:r>
            <a:endParaRPr lang="zh-CN" altLang="en-US" b="1" u="sng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159639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类的初始化</a:t>
            </a:r>
            <a:r>
              <a:rPr lang="en-US" altLang="zh-CN" b="1" dirty="0"/>
              <a:t>:</a:t>
            </a:r>
            <a:endParaRPr lang="en-US" altLang="zh-CN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09850" y="2613660"/>
            <a:ext cx="219964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point :=new(Point)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593340" y="3099435"/>
            <a:ext cx="192595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point :=&amp;Point{}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593340" y="3572510"/>
            <a:ext cx="324294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point :=&amp;Point{x:100, y:100}</a:t>
            </a:r>
            <a:endParaRPr lang="en-US" altLang="zh-CN"/>
          </a:p>
        </p:txBody>
      </p:sp>
      <p:sp>
        <p:nvSpPr>
          <p:cNvPr id="7" name="右大括号 6"/>
          <p:cNvSpPr/>
          <p:nvPr/>
        </p:nvSpPr>
        <p:spPr>
          <a:xfrm>
            <a:off x="5875655" y="2637790"/>
            <a:ext cx="238760" cy="1224280"/>
          </a:xfrm>
          <a:prstGeom prst="rightBrace">
            <a:avLst>
              <a:gd name="adj1" fmla="val 1092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02705" y="3161030"/>
            <a:ext cx="1249680" cy="4114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指针变量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60320" y="4286250"/>
            <a:ext cx="1804670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point := Point{}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  <p:bldP spid="3" grpId="0"/>
      <p:bldP spid="5" grpId="0"/>
      <p:bldP spid="6" grpId="0"/>
      <p:bldP spid="7" grpId="0" bldLvl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5749433" y="1429530"/>
            <a:ext cx="691548" cy="0"/>
          </a:xfrm>
          <a:prstGeom prst="line">
            <a:avLst/>
          </a:prstGeom>
          <a:ln w="38100">
            <a:solidFill>
              <a:srgbClr val="FD6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5"/>
          <p:cNvSpPr txBox="1">
            <a:spLocks noChangeArrowheads="1"/>
          </p:cNvSpPr>
          <p:nvPr/>
        </p:nvSpPr>
        <p:spPr bwMode="auto">
          <a:xfrm>
            <a:off x="3866647" y="707263"/>
            <a:ext cx="4457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670" y="214391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endParaRPr lang="zh-CN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257800" y="6054725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746764" y="4161789"/>
            <a:ext cx="2816225" cy="63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365764" y="6277926"/>
            <a:ext cx="3186113" cy="317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9024164" y="3572670"/>
            <a:ext cx="0" cy="2971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65984" y="1858158"/>
            <a:ext cx="4848225" cy="41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下节课将继续介绍</a:t>
            </a:r>
            <a:r>
              <a:rPr lang="en-US" altLang="zh-CN" b="1" dirty="0" smtClean="0"/>
              <a:t>Go</a:t>
            </a:r>
            <a:r>
              <a:rPr lang="zh-CN" altLang="en-US" b="1" dirty="0" smtClean="0"/>
              <a:t>语言的面向对象</a:t>
            </a:r>
            <a:r>
              <a:rPr lang="en-US" altLang="zh-CN" b="1" dirty="0" smtClean="0"/>
              <a:t>…..</a:t>
            </a:r>
            <a:endParaRPr lang="zh-CN" altLang="en-US" b="1" dirty="0"/>
          </a:p>
        </p:txBody>
      </p:sp>
      <p:pic>
        <p:nvPicPr>
          <p:cNvPr id="4" name="图片 3" descr="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360" y="4286885"/>
            <a:ext cx="1957070" cy="2115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0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>自定义</PresentationFormat>
  <Paragraphs>49</Paragraphs>
  <Slides>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linglong</cp:lastModifiedBy>
  <cp:revision>307</cp:revision>
  <dcterms:created xsi:type="dcterms:W3CDTF">2015-04-21T08:21:00Z</dcterms:created>
  <dcterms:modified xsi:type="dcterms:W3CDTF">2016-12-17T02:53:39Z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