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8778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175565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26334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351130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438912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526694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614477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702259" algn="l" defTabSz="175565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 varScale="1">
        <p:scale>
          <a:sx n="400" d="100"/>
          <a:sy n="400" d="100"/>
        </p:scale>
        <p:origin x="333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8B94-C441-C845-AE2C-AE8E083771E3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735E-B623-ED4E-9C2B-51B598A6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7325" y="76200"/>
            <a:ext cx="2232025" cy="1828800"/>
          </a:xfrm>
        </p:spPr>
        <p:txBody>
          <a:bodyPr anchor="b">
            <a:noAutofit/>
          </a:bodyPr>
          <a:lstStyle/>
          <a:p>
            <a:r>
              <a:rPr lang="en-US" sz="12000" dirty="0">
                <a:solidFill>
                  <a:srgbClr val="E972A2"/>
                </a:solidFill>
                <a:latin typeface="Big Caslon Medium" charset="0"/>
                <a:ea typeface="Big Caslon Medium" charset="0"/>
                <a:cs typeface="Big Caslon Medium" charset="0"/>
              </a:rPr>
              <a:t>P</a:t>
            </a:r>
            <a:r>
              <a:rPr lang="en-US" sz="12000" dirty="0">
                <a:latin typeface="Big Caslon Medium" charset="0"/>
                <a:ea typeface="Big Caslon Medium" charset="0"/>
                <a:cs typeface="Big Caslon Medium" charset="0"/>
              </a:rPr>
              <a:t>S</a:t>
            </a:r>
            <a:endParaRPr lang="en-US" sz="12000" dirty="0">
              <a:latin typeface="Big Caslon Medium" charset="0"/>
              <a:ea typeface="Big Caslon Medium" charset="0"/>
              <a:cs typeface="Big Caslon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0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Big Caslon Medium</vt:lpstr>
      <vt:lpstr>Calibri</vt:lpstr>
      <vt:lpstr>Calibri Light</vt:lpstr>
      <vt:lpstr>Arial</vt:lpstr>
      <vt:lpstr>Office Theme</vt:lpstr>
      <vt:lpstr>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</dc:title>
  <dc:creator>Scott Cronin</dc:creator>
  <cp:lastModifiedBy>Scott Cronin</cp:lastModifiedBy>
  <cp:revision>5</cp:revision>
  <dcterms:created xsi:type="dcterms:W3CDTF">2015-11-16T01:53:03Z</dcterms:created>
  <dcterms:modified xsi:type="dcterms:W3CDTF">2015-11-16T02:12:12Z</dcterms:modified>
</cp:coreProperties>
</file>