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3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7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E303-0241-4547-8A90-6499466F7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533F-A6B3-4C4A-AB24-0A2B37B8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2532" y="321732"/>
            <a:ext cx="11463868" cy="6206068"/>
          </a:xfrm>
          <a:prstGeom prst="rect">
            <a:avLst/>
          </a:prstGeom>
          <a:solidFill>
            <a:schemeClr val="bg1"/>
          </a:solidFill>
          <a:ln w="38100">
            <a:solidFill>
              <a:srgbClr val="F38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888971"/>
            <a:ext cx="9144000" cy="639762"/>
          </a:xfrm>
        </p:spPr>
        <p:txBody>
          <a:bodyPr>
            <a:normAutofit/>
          </a:bodyPr>
          <a:lstStyle/>
          <a:p>
            <a:r>
              <a: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Scott Cronin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67" y="1080030"/>
            <a:ext cx="5645265" cy="31809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617134" y="4817534"/>
            <a:ext cx="92032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18267" y="5621866"/>
            <a:ext cx="77978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training split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16" y="2187773"/>
            <a:ext cx="5298017" cy="38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1"/>
            <a:ext cx="10515600" cy="1325563"/>
          </a:xfrm>
        </p:spPr>
        <p:txBody>
          <a:bodyPr/>
          <a:lstStyle/>
          <a:p>
            <a:r>
              <a:rPr lang="en-US" dirty="0" smtClean="0"/>
              <a:t>Model Tuning – Chain CRF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9667" y="1854200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Parameter ‘C’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64" y="1292596"/>
            <a:ext cx="3284886" cy="2544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1" y="4038600"/>
            <a:ext cx="3364782" cy="2559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9334"/>
            <a:ext cx="3376083" cy="2556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38600"/>
            <a:ext cx="337226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Garamond</vt:lpstr>
      <vt:lpstr>Arial</vt:lpstr>
      <vt:lpstr>Office Theme</vt:lpstr>
      <vt:lpstr>PowerPoint Presentation</vt:lpstr>
      <vt:lpstr>Accuracy vs training split size</vt:lpstr>
      <vt:lpstr>Model Tuning – Chain CRF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Slipper</dc:title>
  <dc:creator>Scott Cronin</dc:creator>
  <cp:lastModifiedBy>Scott Cronin</cp:lastModifiedBy>
  <cp:revision>4</cp:revision>
  <dcterms:created xsi:type="dcterms:W3CDTF">2015-11-12T04:08:51Z</dcterms:created>
  <dcterms:modified xsi:type="dcterms:W3CDTF">2015-11-12T06:16:42Z</dcterms:modified>
</cp:coreProperties>
</file>