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6150B-FC4D-69CF-ECFA-89176A9AD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D593C-7C3B-DFCF-81CC-85E478601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815BC-3E94-24A4-3896-83BD3D18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3E76B-C0A8-F4A6-7D02-13430B8C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F12D4-BA50-AAA0-7EBF-2B4657B9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5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1AD27-A4CB-BA98-7CA9-2F4FBAD7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10493-C318-616D-E3C5-473D8D76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5859C-3CF7-204E-EAAA-B8A35DAF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E44CD-2C1B-6FE9-718A-79F4107A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D0A78-9395-3885-B51C-F7E062B9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9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93DC61-2FB4-FA39-2C4C-77E0344F2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A7D52-922A-6015-D626-69620EA5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BA3C3-8AE6-7620-2552-8ACC5B34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8C458-BCFA-7292-F775-8450C7E6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2C323-BADE-B68C-4447-4F10150F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C9C09-7F2C-11DF-B117-B1557946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398D1-EB22-BF6A-96A8-EC43BE84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E556-4EBB-BC43-452D-AADEE976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BC3CD-AEB9-E2BF-2B74-7A8ED358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D507D-0B2C-30EF-E067-55C4E386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EB7E4-0465-BAA8-FACB-D44BD192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1A7CF-D30F-A94D-AC5D-A5D7D678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4D59E-AE1A-8C64-01F4-64B2044F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A4959-A520-6170-D74F-15595D0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8CBDB-6160-9B88-F409-9A73558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5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BAC37-1AC2-9D02-066D-E1ED7E4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83337-59C9-546D-F360-0094753F7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C7650-7E29-B3B2-F200-4EDD7C88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DE785-EE31-6187-9146-A1B77C11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CDC18-2E56-DE86-09FC-541801A3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DABCF-BD81-BA6B-0BDD-75D91CB8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3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5E667-7E0E-9D86-5B78-017194B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69E27-42D2-A80D-57D8-D5CFD555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65-69C1-4B1A-B26C-58B10980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519EA-5F98-D6B3-6E9C-4330B546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2C58C7-9EBE-559C-A1F1-A1F6B690D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DF610-B74F-7BDE-308C-B5605447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F39C6F-0EBD-7279-72E1-D7A7BE88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50A2B-F30C-53F2-72FC-D0D7390A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0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C6CC-72A2-B6A2-D7E2-66298E0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0385CD-CFE1-A7F8-5AD0-2AA1F163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128F9C-9E1F-C776-4B3D-63480460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9791D-8348-7950-7F54-754EE910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5FEEB6-9C68-E644-7C6B-05D5057B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91AF1E-21DC-CAF4-FF50-6D613F58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0DFC2-ADFD-709C-1543-86126025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0FCDF-F93B-F4EE-7542-94120185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E8B6-9766-BF31-7BB1-1D6CA224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DCB434-620C-62EE-7A8E-E1833C5B1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607B8-E2F4-1BCB-D5A5-477195A9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24169-2590-4C75-03B5-00DB1B4F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94ADF-3709-7447-5BB9-352224FA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7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BE708-C715-3055-7D25-98E0AC84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B68976-5112-B802-A3C7-51B837AC4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93BB3-E898-23DE-D5E2-7A58D760B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B9B3B-8772-2C22-BA0B-15FBF348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608B5-5DF8-2499-4D03-1F2327B0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1387E-8B62-92AF-4549-6C23E44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3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BF5C9-F836-3875-C54A-A01057B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42A62-9DE2-5D39-7740-70BADD1A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D198E-6A2F-BFDC-2C7B-89E3F8D04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5A1D-67EC-49FD-86FB-EB15667EA5D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916BC-5BE4-BD02-A4B4-3F2A17E0D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7F1C5-E8FA-2D7A-6608-FBB1ECE1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1419-B2FA-4494-81CA-B26F89FFC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8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30DE3-378A-DF9F-6A09-D29594FA9659}"/>
              </a:ext>
            </a:extLst>
          </p:cNvPr>
          <p:cNvSpPr txBox="1"/>
          <p:nvPr/>
        </p:nvSpPr>
        <p:spPr>
          <a:xfrm>
            <a:off x="522514" y="100420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식당 평균 가격 </a:t>
            </a:r>
            <a:r>
              <a:rPr lang="en-US" altLang="ko-KR" dirty="0"/>
              <a:t>= 7,000</a:t>
            </a:r>
            <a:r>
              <a:rPr lang="ko-KR" altLang="en-US" dirty="0"/>
              <a:t>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8CC55-FBEA-8733-21C4-E098D82ED555}"/>
              </a:ext>
            </a:extLst>
          </p:cNvPr>
          <p:cNvSpPr txBox="1"/>
          <p:nvPr/>
        </p:nvSpPr>
        <p:spPr>
          <a:xfrm>
            <a:off x="4694464" y="1004207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평가 가격 </a:t>
            </a:r>
            <a:r>
              <a:rPr lang="en-US" altLang="ko-KR" dirty="0"/>
              <a:t>= 10,000</a:t>
            </a:r>
            <a:r>
              <a:rPr lang="ko-KR" altLang="en-US" dirty="0"/>
              <a:t>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32F1BD-7760-7FC8-326C-852972DDBA7B}"/>
              </a:ext>
            </a:extLst>
          </p:cNvPr>
          <p:cNvSpPr/>
          <p:nvPr/>
        </p:nvSpPr>
        <p:spPr>
          <a:xfrm>
            <a:off x="1934934" y="2481943"/>
            <a:ext cx="375557" cy="1167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FA9D49-8AB2-F64D-4E08-204784997890}"/>
              </a:ext>
            </a:extLst>
          </p:cNvPr>
          <p:cNvCxnSpPr>
            <a:cxnSpLocks/>
          </p:cNvCxnSpPr>
          <p:nvPr/>
        </p:nvCxnSpPr>
        <p:spPr>
          <a:xfrm flipV="1">
            <a:off x="522514" y="3649434"/>
            <a:ext cx="109319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ACC8A-9283-60D4-A874-C013134ECEAB}"/>
              </a:ext>
            </a:extLst>
          </p:cNvPr>
          <p:cNvSpPr/>
          <p:nvPr/>
        </p:nvSpPr>
        <p:spPr>
          <a:xfrm>
            <a:off x="6296589" y="1543051"/>
            <a:ext cx="375557" cy="2106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E7E22-3541-FC0D-B57C-9B3A02C5BEE5}"/>
              </a:ext>
            </a:extLst>
          </p:cNvPr>
          <p:cNvSpPr txBox="1"/>
          <p:nvPr/>
        </p:nvSpPr>
        <p:spPr>
          <a:xfrm>
            <a:off x="8761077" y="1004207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평가 가격 </a:t>
            </a:r>
            <a:r>
              <a:rPr lang="en-US" altLang="ko-KR" dirty="0"/>
              <a:t>= 6,000</a:t>
            </a:r>
            <a:r>
              <a:rPr lang="ko-KR" altLang="en-US" dirty="0"/>
              <a:t>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6B4C44-2349-C460-F127-ABCCFBB0871C}"/>
              </a:ext>
            </a:extLst>
          </p:cNvPr>
          <p:cNvSpPr/>
          <p:nvPr/>
        </p:nvSpPr>
        <p:spPr>
          <a:xfrm>
            <a:off x="10257066" y="3061609"/>
            <a:ext cx="375557" cy="587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5B64B-A5C0-6FFD-677F-FB5B50418D2B}"/>
              </a:ext>
            </a:extLst>
          </p:cNvPr>
          <p:cNvSpPr/>
          <p:nvPr/>
        </p:nvSpPr>
        <p:spPr>
          <a:xfrm>
            <a:off x="5800724" y="2481943"/>
            <a:ext cx="375557" cy="1167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C8ABCB-57D0-09D4-1DBD-86355ADAB04D}"/>
              </a:ext>
            </a:extLst>
          </p:cNvPr>
          <p:cNvSpPr/>
          <p:nvPr/>
        </p:nvSpPr>
        <p:spPr>
          <a:xfrm>
            <a:off x="9767208" y="2481943"/>
            <a:ext cx="375557" cy="11674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C1FAB-F077-884C-6D44-A646E89259D9}"/>
              </a:ext>
            </a:extLst>
          </p:cNvPr>
          <p:cNvSpPr txBox="1"/>
          <p:nvPr/>
        </p:nvSpPr>
        <p:spPr>
          <a:xfrm>
            <a:off x="4290989" y="3818947"/>
            <a:ext cx="3770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오늘 </a:t>
            </a:r>
            <a:r>
              <a:rPr lang="en-US" altLang="ko-KR" sz="1400" b="1" dirty="0"/>
              <a:t>14%</a:t>
            </a:r>
            <a:r>
              <a:rPr lang="ko-KR" altLang="en-US" sz="1400" dirty="0"/>
              <a:t>만큼 가성비 좋은 식사를 하셨어요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5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30DE3-378A-DF9F-6A09-D29594FA9659}"/>
              </a:ext>
            </a:extLst>
          </p:cNvPr>
          <p:cNvSpPr txBox="1"/>
          <p:nvPr/>
        </p:nvSpPr>
        <p:spPr>
          <a:xfrm>
            <a:off x="932477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FA9D49-8AB2-F64D-4E08-204784997890}"/>
              </a:ext>
            </a:extLst>
          </p:cNvPr>
          <p:cNvCxnSpPr>
            <a:cxnSpLocks/>
          </p:cNvCxnSpPr>
          <p:nvPr/>
        </p:nvCxnSpPr>
        <p:spPr>
          <a:xfrm flipV="1">
            <a:off x="522514" y="3649434"/>
            <a:ext cx="109319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ACC8A-9283-60D4-A874-C013134ECEAB}"/>
              </a:ext>
            </a:extLst>
          </p:cNvPr>
          <p:cNvSpPr/>
          <p:nvPr/>
        </p:nvSpPr>
        <p:spPr>
          <a:xfrm>
            <a:off x="875504" y="2971799"/>
            <a:ext cx="375557" cy="677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6B4C44-2349-C460-F127-ABCCFBB0871C}"/>
              </a:ext>
            </a:extLst>
          </p:cNvPr>
          <p:cNvSpPr/>
          <p:nvPr/>
        </p:nvSpPr>
        <p:spPr>
          <a:xfrm>
            <a:off x="1357995" y="3649434"/>
            <a:ext cx="375557" cy="391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CBE5B3-7F9C-1B74-CE05-2C3566F4584C}"/>
              </a:ext>
            </a:extLst>
          </p:cNvPr>
          <p:cNvSpPr/>
          <p:nvPr/>
        </p:nvSpPr>
        <p:spPr>
          <a:xfrm>
            <a:off x="1840486" y="2775857"/>
            <a:ext cx="375557" cy="873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B8463-E506-45E8-D8AE-D02C133FF846}"/>
              </a:ext>
            </a:extLst>
          </p:cNvPr>
          <p:cNvSpPr/>
          <p:nvPr/>
        </p:nvSpPr>
        <p:spPr>
          <a:xfrm>
            <a:off x="2322977" y="3510643"/>
            <a:ext cx="375557" cy="1387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8A11E-ED22-A786-89F8-E490695A1913}"/>
              </a:ext>
            </a:extLst>
          </p:cNvPr>
          <p:cNvSpPr/>
          <p:nvPr/>
        </p:nvSpPr>
        <p:spPr>
          <a:xfrm>
            <a:off x="2805468" y="3649435"/>
            <a:ext cx="375557" cy="1387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8C13AD-5772-5B22-68DB-C1BA9069773E}"/>
              </a:ext>
            </a:extLst>
          </p:cNvPr>
          <p:cNvSpPr/>
          <p:nvPr/>
        </p:nvSpPr>
        <p:spPr>
          <a:xfrm>
            <a:off x="3287959" y="2514603"/>
            <a:ext cx="375557" cy="11348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9F63D9-70D1-5DD3-8110-BB21FCE9E4F2}"/>
              </a:ext>
            </a:extLst>
          </p:cNvPr>
          <p:cNvSpPr/>
          <p:nvPr/>
        </p:nvSpPr>
        <p:spPr>
          <a:xfrm>
            <a:off x="3770450" y="3273879"/>
            <a:ext cx="375557" cy="3755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383DEE-6B5F-6242-88AF-5618A091FE4B}"/>
              </a:ext>
            </a:extLst>
          </p:cNvPr>
          <p:cNvSpPr/>
          <p:nvPr/>
        </p:nvSpPr>
        <p:spPr>
          <a:xfrm>
            <a:off x="4252941" y="3428999"/>
            <a:ext cx="375557" cy="22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BE5C2-3674-591B-24AA-F2D0B034469E}"/>
              </a:ext>
            </a:extLst>
          </p:cNvPr>
          <p:cNvSpPr/>
          <p:nvPr/>
        </p:nvSpPr>
        <p:spPr>
          <a:xfrm>
            <a:off x="4735432" y="3649435"/>
            <a:ext cx="375557" cy="1387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A7A396-0EDE-9369-A134-7E564D20BC48}"/>
              </a:ext>
            </a:extLst>
          </p:cNvPr>
          <p:cNvSpPr/>
          <p:nvPr/>
        </p:nvSpPr>
        <p:spPr>
          <a:xfrm>
            <a:off x="5217923" y="3208567"/>
            <a:ext cx="375557" cy="4408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62A3-CCE3-E259-7BB3-EB50CD20A835}"/>
              </a:ext>
            </a:extLst>
          </p:cNvPr>
          <p:cNvSpPr txBox="1"/>
          <p:nvPr/>
        </p:nvSpPr>
        <p:spPr>
          <a:xfrm>
            <a:off x="1414968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8C4E8-A99C-8E43-9A88-A96F77A0D066}"/>
              </a:ext>
            </a:extLst>
          </p:cNvPr>
          <p:cNvSpPr txBox="1"/>
          <p:nvPr/>
        </p:nvSpPr>
        <p:spPr>
          <a:xfrm>
            <a:off x="1884030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CFDDF-5A80-817D-486A-9679B3FE8DC4}"/>
              </a:ext>
            </a:extLst>
          </p:cNvPr>
          <p:cNvSpPr txBox="1"/>
          <p:nvPr/>
        </p:nvSpPr>
        <p:spPr>
          <a:xfrm>
            <a:off x="2366521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4A1F1-7DA9-FC19-43D0-6B2867162A0D}"/>
              </a:ext>
            </a:extLst>
          </p:cNvPr>
          <p:cNvSpPr txBox="1"/>
          <p:nvPr/>
        </p:nvSpPr>
        <p:spPr>
          <a:xfrm>
            <a:off x="2866409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EEACE-5E84-1199-3E4C-7BDB18404A69}"/>
              </a:ext>
            </a:extLst>
          </p:cNvPr>
          <p:cNvSpPr txBox="1"/>
          <p:nvPr/>
        </p:nvSpPr>
        <p:spPr>
          <a:xfrm>
            <a:off x="3348900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5D458-6A18-AF62-4FE4-68D01DF995D0}"/>
              </a:ext>
            </a:extLst>
          </p:cNvPr>
          <p:cNvSpPr txBox="1"/>
          <p:nvPr/>
        </p:nvSpPr>
        <p:spPr>
          <a:xfrm>
            <a:off x="3817962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C562B4-2114-A490-47E0-FAB9976C730D}"/>
              </a:ext>
            </a:extLst>
          </p:cNvPr>
          <p:cNvSpPr txBox="1"/>
          <p:nvPr/>
        </p:nvSpPr>
        <p:spPr>
          <a:xfrm>
            <a:off x="4300453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187A51-B607-7D05-BECC-BD36B905DE84}"/>
              </a:ext>
            </a:extLst>
          </p:cNvPr>
          <p:cNvSpPr txBox="1"/>
          <p:nvPr/>
        </p:nvSpPr>
        <p:spPr>
          <a:xfrm>
            <a:off x="4782944" y="4196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9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D3EBDB-5758-A4EE-348D-154E9B08A8C9}"/>
              </a:ext>
            </a:extLst>
          </p:cNvPr>
          <p:cNvSpPr txBox="1"/>
          <p:nvPr/>
        </p:nvSpPr>
        <p:spPr>
          <a:xfrm>
            <a:off x="5265435" y="4196264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556A54-3CBC-AA20-370C-49C6E5A6416F}"/>
              </a:ext>
            </a:extLst>
          </p:cNvPr>
          <p:cNvSpPr txBox="1"/>
          <p:nvPr/>
        </p:nvSpPr>
        <p:spPr>
          <a:xfrm>
            <a:off x="257056" y="4196264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며칠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D0CCF-6CA1-6413-EBAB-B4FC57604F91}"/>
              </a:ext>
            </a:extLst>
          </p:cNvPr>
          <p:cNvSpPr txBox="1"/>
          <p:nvPr/>
        </p:nvSpPr>
        <p:spPr>
          <a:xfrm>
            <a:off x="7334454" y="2808306"/>
            <a:ext cx="447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월 누적 </a:t>
            </a:r>
            <a:r>
              <a:rPr lang="en-US" altLang="ko-KR" sz="1400" b="1" dirty="0"/>
              <a:t>43,000</a:t>
            </a:r>
            <a:r>
              <a:rPr lang="ko-KR" altLang="en-US" sz="1400" b="1" dirty="0"/>
              <a:t>원</a:t>
            </a:r>
            <a:r>
              <a:rPr lang="ko-KR" altLang="en-US" sz="1400" dirty="0"/>
              <a:t>만큼 가성비 좋은 식사를 하셨어요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EA196-369A-8CFB-1977-289C107D34AC}"/>
              </a:ext>
            </a:extLst>
          </p:cNvPr>
          <p:cNvSpPr txBox="1"/>
          <p:nvPr/>
        </p:nvSpPr>
        <p:spPr>
          <a:xfrm>
            <a:off x="7334454" y="3156728"/>
            <a:ext cx="411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월 누적 </a:t>
            </a:r>
            <a:r>
              <a:rPr lang="en-US" altLang="ko-KR" sz="1400" b="1" dirty="0"/>
              <a:t>23%</a:t>
            </a:r>
            <a:r>
              <a:rPr lang="ko-KR" altLang="en-US" sz="1400" dirty="0"/>
              <a:t>만큼 가성비 좋은 식사를 하셨어요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638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상민</dc:creator>
  <cp:lastModifiedBy>한 상민</cp:lastModifiedBy>
  <cp:revision>1</cp:revision>
  <dcterms:created xsi:type="dcterms:W3CDTF">2023-05-04T03:19:12Z</dcterms:created>
  <dcterms:modified xsi:type="dcterms:W3CDTF">2023-05-04T03:47:34Z</dcterms:modified>
</cp:coreProperties>
</file>