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211AA-6852-6542-120D-9B034FD3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976F62-964B-D053-DBF4-7A49479BF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3A4A6-C653-8960-3AD4-5DBEF8D8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6CC34-5995-43C7-5A85-727D5A4B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E4C1B-D001-6F8E-1619-D911211D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BC5DE-3283-C1F8-48E8-1658AEEA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9C60D-325C-BDF3-5F1E-6D2461CA2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7269E-5C0A-E6DE-EEFB-A17CC7C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7503D-798C-7B96-303E-4FA799B1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C14D7-894F-8446-DBCC-69428D20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852C23-2F06-C967-2D3E-3D874587E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9F79D-A5AE-C946-38B3-5FBF2C309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2C918-D89E-F8F2-4D66-9B81007B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274F3-F38D-06EB-9066-56C0B63D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9F1E6-E320-7843-2093-E36724B8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1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93431-8E76-EBAF-E963-E163947A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E1EC7-9E04-F130-9054-D8AC8172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A49B3-4A15-DFA5-B032-2E2DCAA6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722C7-9E6A-6B21-634E-61635B68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AF020-1A76-B05C-A063-7CFA2E33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9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1D652-4F20-E6ED-42FF-27ED4E33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1C12E-3D5B-6193-5B8C-B150FBB3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8C7E1-8830-8862-0169-773B7C93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4B4AB-0448-2B1D-9008-E6D571A8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22403-6176-A466-9AD3-E7B635F2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D859E-6D2A-0C73-8FF9-C09AE56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78421-E89C-D9DB-95D3-DFD70B1FB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2EB64-61AE-4A09-7DB6-830040668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7E0F6-90BD-591B-DC94-5F0DBC5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45EA6-A642-0ECD-CEA8-48E1DD13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32D8F-D605-497A-4524-64ED1D5B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F9F2-D47D-E4FE-F0CF-B6C3185A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6CD7-967C-9FB3-42C2-EF7C1F4D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BA5AA-73B1-9370-ACD6-2ACB1E90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9163A-171C-8FE9-24DE-6F2012A8C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198FAC-AD45-B909-4F3F-D2AA170D2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31B54-467F-5DB8-EDE0-70427D1D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AF5D39-5698-1F94-D56F-40A2D708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038C52-E5CD-2B82-002D-A689D060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0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C9EC4-1B14-C7EA-7C2B-2C98273D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AFAF4-3589-5A84-C5EA-E8D29BA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9022B-E622-7360-32BC-17E744FC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E0FDAC-0DF2-7F0B-3731-3F8388FB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5D9D1-CC6E-0B70-02B2-B064B240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4CFF7-1DC3-6947-32FE-FC1EBAD0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A17EA-1DD0-C6A0-8715-069096B2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8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82D2E-54C3-AA34-708B-608D0A0B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F1ADD-5ED2-A20A-8284-D3F5F60B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55883-A5C4-B4D7-85DA-7367AA10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33877-B9F2-F39B-07AB-131576EE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B6160-0708-8DDE-AA86-797C2860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F1857-31E0-A3CB-25EB-1D1E00C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2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93C44-A111-E344-A871-089E76D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770FA-3993-82CA-C4D9-CD495279F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85EAC-AF70-7BFF-7C14-574F1DC0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1B38-5F14-1654-ECAD-6E558DA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342CC-7A94-B157-DFA0-E6DAB16C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5514D-2DB2-3235-3D0F-4C123941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8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66FA85-466A-7C7E-9280-7ADE1F21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D55B-2427-1BC3-414F-5642BC56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DF20A-91B7-D787-F108-61D5E21A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A046-44A3-4CE9-A054-D2D506BA907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7861E-DC42-9D44-0039-315D9A9A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07B67-1019-39FF-7380-E3FAFD94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7086-C37D-4731-B5DE-5E8826DE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3FEBD552-9DE0-C4DD-250F-D6CE02A3BC6E}"/>
              </a:ext>
            </a:extLst>
          </p:cNvPr>
          <p:cNvSpPr/>
          <p:nvPr/>
        </p:nvSpPr>
        <p:spPr>
          <a:xfrm rot="5400000">
            <a:off x="3700463" y="3003780"/>
            <a:ext cx="825956" cy="5796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A89D2A8-C691-51A8-E987-66F0238E6B97}"/>
              </a:ext>
            </a:extLst>
          </p:cNvPr>
          <p:cNvSpPr/>
          <p:nvPr/>
        </p:nvSpPr>
        <p:spPr>
          <a:xfrm rot="10800000">
            <a:off x="6030006" y="3003780"/>
            <a:ext cx="825956" cy="5796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1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한상민[ 학부졸업 / 체육교육과 ]</dc:creator>
  <cp:lastModifiedBy>한상민[ 학부졸업 / 체육교육과 ]</cp:lastModifiedBy>
  <cp:revision>1</cp:revision>
  <dcterms:created xsi:type="dcterms:W3CDTF">2023-03-28T07:57:37Z</dcterms:created>
  <dcterms:modified xsi:type="dcterms:W3CDTF">2023-03-28T09:46:49Z</dcterms:modified>
</cp:coreProperties>
</file>