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528" y="-48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84A65CF-AE24-45FF-B2E2-0383C8DF7E72}" type="datetime1">
              <a:rPr lang="ko-KR" altLang="en-US"/>
              <a:pPr lvl="0">
                <a:defRPr/>
              </a:pPr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0F2403-9BF6-480F-ADF3-635C67E0069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F0F2403-9BF6-480F-ADF3-635C67E0069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1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1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8A68-0B06-4A54-B6B3-9861D6687396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08E3-FB7A-4D65-ACBB-342BF5E0A7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나 혼자 산다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129308"/>
            <a:ext cx="2667000" cy="2933701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4922912"/>
            <a:ext cx="2195736" cy="792088"/>
          </a:xfrm>
          <a:prstGeom prst="rect">
            <a:avLst/>
          </a:prstGeom>
          <a:blipFill dpi="0" rotWithShape="1">
            <a:blip r:embed="rId3" cstate="print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10800000">
            <a:off x="6948264" y="1849388"/>
            <a:ext cx="2195736" cy="792088"/>
          </a:xfrm>
          <a:prstGeom prst="rect">
            <a:avLst/>
          </a:prstGeom>
          <a:blipFill dpi="0" rotWithShape="1">
            <a:blip r:embed="rId3" cstate="print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14423" y="5233764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연출 </a:t>
            </a:r>
            <a:r>
              <a:rPr lang="en-US" altLang="ko-KR" dirty="0" smtClean="0">
                <a:solidFill>
                  <a:schemeClr val="bg1"/>
                </a:solidFill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</a:rPr>
              <a:t> 여자다운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21131967">
            <a:off x="421235" y="449193"/>
            <a:ext cx="1172738" cy="458636"/>
          </a:xfrm>
          <a:custGeom>
            <a:avLst/>
            <a:gdLst>
              <a:gd name="connsiteX0" fmla="*/ 0 w 864096"/>
              <a:gd name="connsiteY0" fmla="*/ 0 h 360040"/>
              <a:gd name="connsiteX1" fmla="*/ 864096 w 864096"/>
              <a:gd name="connsiteY1" fmla="*/ 0 h 360040"/>
              <a:gd name="connsiteX2" fmla="*/ 864096 w 864096"/>
              <a:gd name="connsiteY2" fmla="*/ 360040 h 360040"/>
              <a:gd name="connsiteX3" fmla="*/ 0 w 864096"/>
              <a:gd name="connsiteY3" fmla="*/ 360040 h 360040"/>
              <a:gd name="connsiteX4" fmla="*/ 0 w 864096"/>
              <a:gd name="connsiteY4" fmla="*/ 0 h 360040"/>
              <a:gd name="connsiteX0" fmla="*/ 0 w 1008112"/>
              <a:gd name="connsiteY0" fmla="*/ 0 h 360040"/>
              <a:gd name="connsiteX1" fmla="*/ 1008112 w 1008112"/>
              <a:gd name="connsiteY1" fmla="*/ 0 h 360040"/>
              <a:gd name="connsiteX2" fmla="*/ 1008112 w 1008112"/>
              <a:gd name="connsiteY2" fmla="*/ 360040 h 360040"/>
              <a:gd name="connsiteX3" fmla="*/ 144016 w 1008112"/>
              <a:gd name="connsiteY3" fmla="*/ 360040 h 360040"/>
              <a:gd name="connsiteX4" fmla="*/ 0 w 1008112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112" h="360040">
                <a:moveTo>
                  <a:pt x="0" y="0"/>
                </a:moveTo>
                <a:lnTo>
                  <a:pt x="1008112" y="0"/>
                </a:lnTo>
                <a:lnTo>
                  <a:pt x="1008112" y="360040"/>
                </a:lnTo>
                <a:lnTo>
                  <a:pt x="144016" y="360040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 rot="21426064">
            <a:off x="696353" y="411385"/>
            <a:ext cx="69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365아임쏘쿨" pitchFamily="18" charset="-127"/>
                <a:ea typeface="365아임쏘쿨" pitchFamily="18" charset="-127"/>
              </a:rPr>
              <a:t>목</a:t>
            </a:r>
            <a:r>
              <a:rPr lang="ko-KR" altLang="en-US" sz="2000" dirty="0">
                <a:solidFill>
                  <a:schemeClr val="bg1"/>
                </a:solidFill>
                <a:latin typeface="365아임쏘쿨" pitchFamily="18" charset="-127"/>
                <a:ea typeface="365아임쏘쿨" pitchFamily="18" charset="-127"/>
              </a:rPr>
              <a:t>차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467965" y="1294462"/>
            <a:ext cx="3904235" cy="626934"/>
            <a:chOff x="2467965" y="1294462"/>
            <a:chExt cx="3904235" cy="626934"/>
          </a:xfrm>
        </p:grpSpPr>
        <p:sp>
          <p:nvSpPr>
            <p:cNvPr id="10" name="직사각형 9"/>
            <p:cNvSpPr/>
            <p:nvPr/>
          </p:nvSpPr>
          <p:spPr>
            <a:xfrm>
              <a:off x="2843808" y="1561356"/>
              <a:ext cx="3528392" cy="36004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08237" y="1512080"/>
              <a:ext cx="3528392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목차를 입력하여 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467965" y="1294462"/>
              <a:ext cx="772320" cy="461665"/>
              <a:chOff x="2215504" y="1051833"/>
              <a:chExt cx="1008112" cy="525451"/>
            </a:xfrm>
          </p:grpSpPr>
          <p:sp>
            <p:nvSpPr>
              <p:cNvPr id="3" name="자유형 2"/>
              <p:cNvSpPr/>
              <p:nvPr/>
            </p:nvSpPr>
            <p:spPr>
              <a:xfrm rot="21131967">
                <a:off x="2215504" y="1124047"/>
                <a:ext cx="1008112" cy="360040"/>
              </a:xfrm>
              <a:custGeom>
                <a:avLst/>
                <a:gdLst>
                  <a:gd name="connsiteX0" fmla="*/ 0 w 864096"/>
                  <a:gd name="connsiteY0" fmla="*/ 0 h 360040"/>
                  <a:gd name="connsiteX1" fmla="*/ 864096 w 864096"/>
                  <a:gd name="connsiteY1" fmla="*/ 0 h 360040"/>
                  <a:gd name="connsiteX2" fmla="*/ 864096 w 864096"/>
                  <a:gd name="connsiteY2" fmla="*/ 360040 h 360040"/>
                  <a:gd name="connsiteX3" fmla="*/ 0 w 864096"/>
                  <a:gd name="connsiteY3" fmla="*/ 360040 h 360040"/>
                  <a:gd name="connsiteX4" fmla="*/ 0 w 864096"/>
                  <a:gd name="connsiteY4" fmla="*/ 0 h 360040"/>
                  <a:gd name="connsiteX0" fmla="*/ 0 w 1008112"/>
                  <a:gd name="connsiteY0" fmla="*/ 0 h 360040"/>
                  <a:gd name="connsiteX1" fmla="*/ 1008112 w 1008112"/>
                  <a:gd name="connsiteY1" fmla="*/ 0 h 360040"/>
                  <a:gd name="connsiteX2" fmla="*/ 1008112 w 1008112"/>
                  <a:gd name="connsiteY2" fmla="*/ 360040 h 360040"/>
                  <a:gd name="connsiteX3" fmla="*/ 144016 w 1008112"/>
                  <a:gd name="connsiteY3" fmla="*/ 360040 h 360040"/>
                  <a:gd name="connsiteX4" fmla="*/ 0 w 1008112"/>
                  <a:gd name="connsiteY4" fmla="*/ 0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112" h="360040">
                    <a:moveTo>
                      <a:pt x="0" y="0"/>
                    </a:moveTo>
                    <a:lnTo>
                      <a:pt x="1008112" y="0"/>
                    </a:lnTo>
                    <a:lnTo>
                      <a:pt x="1008112" y="360040"/>
                    </a:lnTo>
                    <a:lnTo>
                      <a:pt x="144016" y="3600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 rot="21426064">
                <a:off x="2410574" y="1051833"/>
                <a:ext cx="659527" cy="52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latin typeface="365아임쏘쿨" pitchFamily="18" charset="-127"/>
                    <a:ea typeface="365아임쏘쿨" pitchFamily="18" charset="-127"/>
                  </a:rPr>
                  <a:t>01</a:t>
                </a:r>
                <a:endParaRPr lang="ko-KR" altLang="en-US" dirty="0">
                  <a:solidFill>
                    <a:schemeClr val="bg1"/>
                  </a:solidFill>
                  <a:latin typeface="365아임쏘쿨" pitchFamily="18" charset="-127"/>
                  <a:ea typeface="365아임쏘쿨" pitchFamily="18" charset="-127"/>
                </a:endParaRPr>
              </a:p>
            </p:txBody>
          </p:sp>
        </p:grpSp>
      </p:grpSp>
      <p:sp>
        <p:nvSpPr>
          <p:cNvPr id="11" name="직사각형 10"/>
          <p:cNvSpPr/>
          <p:nvPr/>
        </p:nvSpPr>
        <p:spPr>
          <a:xfrm>
            <a:off x="179512" y="193204"/>
            <a:ext cx="8775865" cy="534389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483768" y="2271525"/>
            <a:ext cx="3904235" cy="626934"/>
            <a:chOff x="2467965" y="1294462"/>
            <a:chExt cx="3904235" cy="626934"/>
          </a:xfrm>
        </p:grpSpPr>
        <p:sp>
          <p:nvSpPr>
            <p:cNvPr id="29" name="직사각형 28"/>
            <p:cNvSpPr/>
            <p:nvPr/>
          </p:nvSpPr>
          <p:spPr>
            <a:xfrm>
              <a:off x="2843808" y="1561356"/>
              <a:ext cx="3528392" cy="36004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08237" y="1512080"/>
              <a:ext cx="3528392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목차를 입력하여 주세요</a:t>
              </a:r>
              <a:r>
                <a:rPr lang="en-US" altLang="ko-KR" dirty="0" smtClean="0"/>
                <a:t>.</a:t>
              </a:r>
              <a:endParaRPr lang="ko-KR" altLang="en-US" dirty="0" smtClean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467965" y="1294462"/>
              <a:ext cx="772320" cy="461665"/>
              <a:chOff x="2215504" y="1051833"/>
              <a:chExt cx="1008112" cy="525451"/>
            </a:xfrm>
          </p:grpSpPr>
          <p:sp>
            <p:nvSpPr>
              <p:cNvPr id="32" name="자유형 31"/>
              <p:cNvSpPr/>
              <p:nvPr/>
            </p:nvSpPr>
            <p:spPr>
              <a:xfrm rot="21131967">
                <a:off x="2215504" y="1124047"/>
                <a:ext cx="1008112" cy="360040"/>
              </a:xfrm>
              <a:custGeom>
                <a:avLst/>
                <a:gdLst>
                  <a:gd name="connsiteX0" fmla="*/ 0 w 864096"/>
                  <a:gd name="connsiteY0" fmla="*/ 0 h 360040"/>
                  <a:gd name="connsiteX1" fmla="*/ 864096 w 864096"/>
                  <a:gd name="connsiteY1" fmla="*/ 0 h 360040"/>
                  <a:gd name="connsiteX2" fmla="*/ 864096 w 864096"/>
                  <a:gd name="connsiteY2" fmla="*/ 360040 h 360040"/>
                  <a:gd name="connsiteX3" fmla="*/ 0 w 864096"/>
                  <a:gd name="connsiteY3" fmla="*/ 360040 h 360040"/>
                  <a:gd name="connsiteX4" fmla="*/ 0 w 864096"/>
                  <a:gd name="connsiteY4" fmla="*/ 0 h 360040"/>
                  <a:gd name="connsiteX0" fmla="*/ 0 w 1008112"/>
                  <a:gd name="connsiteY0" fmla="*/ 0 h 360040"/>
                  <a:gd name="connsiteX1" fmla="*/ 1008112 w 1008112"/>
                  <a:gd name="connsiteY1" fmla="*/ 0 h 360040"/>
                  <a:gd name="connsiteX2" fmla="*/ 1008112 w 1008112"/>
                  <a:gd name="connsiteY2" fmla="*/ 360040 h 360040"/>
                  <a:gd name="connsiteX3" fmla="*/ 144016 w 1008112"/>
                  <a:gd name="connsiteY3" fmla="*/ 360040 h 360040"/>
                  <a:gd name="connsiteX4" fmla="*/ 0 w 1008112"/>
                  <a:gd name="connsiteY4" fmla="*/ 0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112" h="360040">
                    <a:moveTo>
                      <a:pt x="0" y="0"/>
                    </a:moveTo>
                    <a:lnTo>
                      <a:pt x="1008112" y="0"/>
                    </a:lnTo>
                    <a:lnTo>
                      <a:pt x="1008112" y="360040"/>
                    </a:lnTo>
                    <a:lnTo>
                      <a:pt x="144016" y="3600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21426064">
                <a:off x="2400112" y="1051833"/>
                <a:ext cx="680451" cy="52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latin typeface="365아임쏘쿨" pitchFamily="18" charset="-127"/>
                    <a:ea typeface="365아임쏘쿨" pitchFamily="18" charset="-127"/>
                  </a:rPr>
                  <a:t>02</a:t>
                </a:r>
                <a:endParaRPr lang="ko-KR" altLang="en-US" dirty="0">
                  <a:solidFill>
                    <a:schemeClr val="bg1"/>
                  </a:solidFill>
                  <a:latin typeface="365아임쏘쿨" pitchFamily="18" charset="-127"/>
                  <a:ea typeface="365아임쏘쿨" pitchFamily="18" charset="-127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2483768" y="3248588"/>
            <a:ext cx="3904235" cy="626934"/>
            <a:chOff x="2467965" y="1294462"/>
            <a:chExt cx="3904235" cy="626934"/>
          </a:xfrm>
        </p:grpSpPr>
        <p:sp>
          <p:nvSpPr>
            <p:cNvPr id="35" name="직사각형 34"/>
            <p:cNvSpPr/>
            <p:nvPr/>
          </p:nvSpPr>
          <p:spPr>
            <a:xfrm>
              <a:off x="2843808" y="1561356"/>
              <a:ext cx="3528392" cy="36004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08237" y="1512080"/>
              <a:ext cx="3528392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목차를 입력하여 주세요</a:t>
              </a:r>
              <a:r>
                <a:rPr lang="en-US" altLang="ko-KR" dirty="0" smtClean="0"/>
                <a:t>.</a:t>
              </a:r>
              <a:endParaRPr lang="ko-KR" altLang="en-US" dirty="0" smtClean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467965" y="1294462"/>
              <a:ext cx="772320" cy="461665"/>
              <a:chOff x="2215504" y="1051833"/>
              <a:chExt cx="1008112" cy="525451"/>
            </a:xfrm>
          </p:grpSpPr>
          <p:sp>
            <p:nvSpPr>
              <p:cNvPr id="38" name="자유형 37"/>
              <p:cNvSpPr/>
              <p:nvPr/>
            </p:nvSpPr>
            <p:spPr>
              <a:xfrm rot="21131967">
                <a:off x="2215504" y="1124047"/>
                <a:ext cx="1008112" cy="360040"/>
              </a:xfrm>
              <a:custGeom>
                <a:avLst/>
                <a:gdLst>
                  <a:gd name="connsiteX0" fmla="*/ 0 w 864096"/>
                  <a:gd name="connsiteY0" fmla="*/ 0 h 360040"/>
                  <a:gd name="connsiteX1" fmla="*/ 864096 w 864096"/>
                  <a:gd name="connsiteY1" fmla="*/ 0 h 360040"/>
                  <a:gd name="connsiteX2" fmla="*/ 864096 w 864096"/>
                  <a:gd name="connsiteY2" fmla="*/ 360040 h 360040"/>
                  <a:gd name="connsiteX3" fmla="*/ 0 w 864096"/>
                  <a:gd name="connsiteY3" fmla="*/ 360040 h 360040"/>
                  <a:gd name="connsiteX4" fmla="*/ 0 w 864096"/>
                  <a:gd name="connsiteY4" fmla="*/ 0 h 360040"/>
                  <a:gd name="connsiteX0" fmla="*/ 0 w 1008112"/>
                  <a:gd name="connsiteY0" fmla="*/ 0 h 360040"/>
                  <a:gd name="connsiteX1" fmla="*/ 1008112 w 1008112"/>
                  <a:gd name="connsiteY1" fmla="*/ 0 h 360040"/>
                  <a:gd name="connsiteX2" fmla="*/ 1008112 w 1008112"/>
                  <a:gd name="connsiteY2" fmla="*/ 360040 h 360040"/>
                  <a:gd name="connsiteX3" fmla="*/ 144016 w 1008112"/>
                  <a:gd name="connsiteY3" fmla="*/ 360040 h 360040"/>
                  <a:gd name="connsiteX4" fmla="*/ 0 w 1008112"/>
                  <a:gd name="connsiteY4" fmla="*/ 0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112" h="360040">
                    <a:moveTo>
                      <a:pt x="0" y="0"/>
                    </a:moveTo>
                    <a:lnTo>
                      <a:pt x="1008112" y="0"/>
                    </a:lnTo>
                    <a:lnTo>
                      <a:pt x="1008112" y="360040"/>
                    </a:lnTo>
                    <a:lnTo>
                      <a:pt x="144016" y="3600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21426064">
                <a:off x="2392788" y="1051833"/>
                <a:ext cx="695098" cy="52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latin typeface="365아임쏘쿨" pitchFamily="18" charset="-127"/>
                    <a:ea typeface="365아임쏘쿨" pitchFamily="18" charset="-127"/>
                  </a:rPr>
                  <a:t>03</a:t>
                </a:r>
                <a:endParaRPr lang="ko-KR" altLang="en-US" dirty="0">
                  <a:solidFill>
                    <a:schemeClr val="bg1"/>
                  </a:solidFill>
                  <a:latin typeface="365아임쏘쿨" pitchFamily="18" charset="-127"/>
                  <a:ea typeface="365아임쏘쿨" pitchFamily="18" charset="-127"/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2555776" y="4225652"/>
            <a:ext cx="3904235" cy="626934"/>
            <a:chOff x="2467965" y="1294462"/>
            <a:chExt cx="3904235" cy="626934"/>
          </a:xfrm>
        </p:grpSpPr>
        <p:sp>
          <p:nvSpPr>
            <p:cNvPr id="41" name="직사각형 40"/>
            <p:cNvSpPr/>
            <p:nvPr/>
          </p:nvSpPr>
          <p:spPr>
            <a:xfrm>
              <a:off x="2843808" y="1561356"/>
              <a:ext cx="3528392" cy="36004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808237" y="1512080"/>
              <a:ext cx="3528392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목차를 입력하여 주세요</a:t>
              </a:r>
              <a:r>
                <a:rPr lang="en-US" altLang="ko-KR" dirty="0" smtClean="0"/>
                <a:t>.</a:t>
              </a:r>
              <a:endParaRPr lang="ko-KR" altLang="en-US" dirty="0" smtClean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467965" y="1294462"/>
              <a:ext cx="772320" cy="461665"/>
              <a:chOff x="2215504" y="1051833"/>
              <a:chExt cx="1008112" cy="525451"/>
            </a:xfrm>
          </p:grpSpPr>
          <p:sp>
            <p:nvSpPr>
              <p:cNvPr id="44" name="자유형 43"/>
              <p:cNvSpPr/>
              <p:nvPr/>
            </p:nvSpPr>
            <p:spPr>
              <a:xfrm rot="21131967">
                <a:off x="2215504" y="1124047"/>
                <a:ext cx="1008112" cy="360040"/>
              </a:xfrm>
              <a:custGeom>
                <a:avLst/>
                <a:gdLst>
                  <a:gd name="connsiteX0" fmla="*/ 0 w 864096"/>
                  <a:gd name="connsiteY0" fmla="*/ 0 h 360040"/>
                  <a:gd name="connsiteX1" fmla="*/ 864096 w 864096"/>
                  <a:gd name="connsiteY1" fmla="*/ 0 h 360040"/>
                  <a:gd name="connsiteX2" fmla="*/ 864096 w 864096"/>
                  <a:gd name="connsiteY2" fmla="*/ 360040 h 360040"/>
                  <a:gd name="connsiteX3" fmla="*/ 0 w 864096"/>
                  <a:gd name="connsiteY3" fmla="*/ 360040 h 360040"/>
                  <a:gd name="connsiteX4" fmla="*/ 0 w 864096"/>
                  <a:gd name="connsiteY4" fmla="*/ 0 h 360040"/>
                  <a:gd name="connsiteX0" fmla="*/ 0 w 1008112"/>
                  <a:gd name="connsiteY0" fmla="*/ 0 h 360040"/>
                  <a:gd name="connsiteX1" fmla="*/ 1008112 w 1008112"/>
                  <a:gd name="connsiteY1" fmla="*/ 0 h 360040"/>
                  <a:gd name="connsiteX2" fmla="*/ 1008112 w 1008112"/>
                  <a:gd name="connsiteY2" fmla="*/ 360040 h 360040"/>
                  <a:gd name="connsiteX3" fmla="*/ 144016 w 1008112"/>
                  <a:gd name="connsiteY3" fmla="*/ 360040 h 360040"/>
                  <a:gd name="connsiteX4" fmla="*/ 0 w 1008112"/>
                  <a:gd name="connsiteY4" fmla="*/ 0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112" h="360040">
                    <a:moveTo>
                      <a:pt x="0" y="0"/>
                    </a:moveTo>
                    <a:lnTo>
                      <a:pt x="1008112" y="0"/>
                    </a:lnTo>
                    <a:lnTo>
                      <a:pt x="1008112" y="360040"/>
                    </a:lnTo>
                    <a:lnTo>
                      <a:pt x="144016" y="3600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21426064">
                <a:off x="2383373" y="1051833"/>
                <a:ext cx="713929" cy="52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chemeClr val="bg1"/>
                    </a:solidFill>
                    <a:latin typeface="365아임쏘쿨" pitchFamily="18" charset="-127"/>
                    <a:ea typeface="365아임쏘쿨" pitchFamily="18" charset="-127"/>
                  </a:rPr>
                  <a:t>04</a:t>
                </a:r>
                <a:endParaRPr lang="ko-KR" altLang="en-US" dirty="0">
                  <a:solidFill>
                    <a:schemeClr val="bg1"/>
                  </a:solidFill>
                  <a:latin typeface="365아임쏘쿨" pitchFamily="18" charset="-127"/>
                  <a:ea typeface="365아임쏘쿨" pitchFamily="18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93204"/>
            <a:ext cx="8775865" cy="534389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5212"/>
            <a:ext cx="792088" cy="731158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365아임쏘쿨" pitchFamily="18" charset="-127"/>
              <a:ea typeface="365아임쏘쿨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201" y="205978"/>
            <a:ext cx="904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365아임쏘쿨" pitchFamily="18" charset="-127"/>
                <a:ea typeface="365아임쏘쿨" pitchFamily="18" charset="-127"/>
              </a:rPr>
              <a:t>01</a:t>
            </a:r>
            <a:endParaRPr lang="ko-KR" altLang="en-US" sz="5400" dirty="0" smtClean="0">
              <a:solidFill>
                <a:schemeClr val="bg1"/>
              </a:solidFill>
              <a:latin typeface="365아임쏘쿨" pitchFamily="18" charset="-127"/>
              <a:ea typeface="365아임쏘쿨" pitchFamily="18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337220"/>
            <a:ext cx="4536504" cy="487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96" y="1849388"/>
            <a:ext cx="4608512" cy="3617708"/>
          </a:xfrm>
          <a:prstGeom prst="snip2DiagRect">
            <a:avLst>
              <a:gd name="adj1" fmla="val 0"/>
              <a:gd name="adj2" fmla="val 21591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15616" y="277406"/>
            <a:ext cx="1752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  <a:latin typeface="365아임쏘쿨" pitchFamily="18" charset="-127"/>
                <a:ea typeface="365아임쏘쿨" pitchFamily="18" charset="-127"/>
              </a:rPr>
              <a:t>등장인물</a:t>
            </a:r>
            <a:endParaRPr lang="ko-KR" altLang="en-US" sz="4000" dirty="0" smtClean="0">
              <a:solidFill>
                <a:schemeClr val="bg1"/>
              </a:solidFill>
              <a:latin typeface="365아임쏘쿨" pitchFamily="18" charset="-127"/>
              <a:ea typeface="365아임쏘쿨" pitchFamily="18" charset="-127"/>
            </a:endParaRPr>
          </a:p>
        </p:txBody>
      </p:sp>
      <p:pic>
        <p:nvPicPr>
          <p:cNvPr id="16" name="그림 15" descr="무제-2 복사.png"/>
          <p:cNvPicPr>
            <a:picLocks noChangeAspect="1"/>
          </p:cNvPicPr>
          <p:nvPr/>
        </p:nvPicPr>
        <p:blipFill>
          <a:blip r:embed="rId4" cstate="print"/>
          <a:srcRect l="18843" t="32976" r="18974" b="34048"/>
          <a:stretch>
            <a:fillRect/>
          </a:stretch>
        </p:blipFill>
        <p:spPr>
          <a:xfrm rot="412642">
            <a:off x="1189902" y="893246"/>
            <a:ext cx="2153022" cy="1370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068951">
            <a:off x="1623098" y="1341043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EFCAA"/>
                </a:solidFill>
              </a:rPr>
              <a:t>드디어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8" name="그림 17" descr="무제-2 복사.png56.png"/>
          <p:cNvPicPr>
            <a:picLocks noChangeAspect="1"/>
          </p:cNvPicPr>
          <p:nvPr/>
        </p:nvPicPr>
        <p:blipFill>
          <a:blip r:embed="rId5" cstate="print"/>
          <a:srcRect l="24192" t="39059" r="13817" b="24401"/>
          <a:stretch>
            <a:fillRect/>
          </a:stretch>
        </p:blipFill>
        <p:spPr>
          <a:xfrm rot="21355671">
            <a:off x="3266377" y="211938"/>
            <a:ext cx="2621561" cy="18542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21244930">
            <a:off x="3799567" y="84821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녹화했다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265212"/>
            <a:ext cx="1512168" cy="731158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365아임쏘쿨" pitchFamily="18" charset="-127"/>
              <a:ea typeface="365아임쏘쿨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93204"/>
            <a:ext cx="8775865" cy="534389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937620"/>
            <a:ext cx="89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" pitchFamily="50" charset="-127"/>
                <a:ea typeface="굴림" pitchFamily="50" charset="-127"/>
              </a:rPr>
              <a:t>Q</a:t>
            </a:r>
            <a:endParaRPr lang="ko-KR" altLang="en-US" sz="7200" b="1" dirty="0">
              <a:ln w="19050"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634" y="205978"/>
            <a:ext cx="145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365아임쏘쿨" pitchFamily="18" charset="-127"/>
                <a:ea typeface="365아임쏘쿨" pitchFamily="18" charset="-127"/>
              </a:rPr>
              <a:t>Q&amp;A</a:t>
            </a:r>
            <a:endParaRPr lang="ko-KR" altLang="en-US" sz="5400" dirty="0" smtClean="0">
              <a:solidFill>
                <a:schemeClr val="bg1"/>
              </a:solidFill>
              <a:latin typeface="365아임쏘쿨" pitchFamily="18" charset="-127"/>
              <a:ea typeface="365아임쏘쿨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303253" y="5017740"/>
            <a:ext cx="4752528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83773" y="4297660"/>
            <a:ext cx="899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chemeClr val="bg1">
                    <a:lumMod val="95000"/>
                  </a:schemeClr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ko-KR" altLang="en-US" sz="7200" b="1" dirty="0">
              <a:solidFill>
                <a:schemeClr val="bg1">
                  <a:lumMod val="9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3213" y="4186743"/>
            <a:ext cx="52357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다음_Regular" pitchFamily="2" charset="-127"/>
                <a:ea typeface="다음_Regular" pitchFamily="2" charset="-127"/>
              </a:rPr>
              <a:t>과연</a:t>
            </a:r>
            <a:r>
              <a:rPr lang="en-US" altLang="ko-KR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다음_Regular" pitchFamily="2" charset="-127"/>
                <a:ea typeface="다음_Regular" pitchFamily="2" charset="-127"/>
              </a:rPr>
              <a:t>,</a:t>
            </a:r>
          </a:p>
          <a:p>
            <a:r>
              <a:rPr lang="ko-KR" altLang="en-US" sz="28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sz="2800" b="1" dirty="0" smtClean="0">
                <a:solidFill>
                  <a:srgbClr val="7CECAC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다음_Regular" pitchFamily="2" charset="-127"/>
                <a:ea typeface="다음_Regular" pitchFamily="2" charset="-127"/>
              </a:rPr>
              <a:t>박나래 </a:t>
            </a:r>
            <a:r>
              <a:rPr lang="ko-KR" altLang="en-US" sz="20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다음_Regular" pitchFamily="2" charset="-127"/>
                <a:ea typeface="다음_Regular" pitchFamily="2" charset="-127"/>
              </a:rPr>
              <a:t>와</a:t>
            </a:r>
            <a:r>
              <a:rPr lang="ko-KR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2800" b="1" dirty="0" smtClean="0">
                <a:solidFill>
                  <a:srgbClr val="FEFCAA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다음_Regular" pitchFamily="2" charset="-127"/>
                <a:ea typeface="다음_Regular" pitchFamily="2" charset="-127"/>
              </a:rPr>
              <a:t>김충재 </a:t>
            </a:r>
            <a:r>
              <a:rPr lang="ko-KR" altLang="en-US" sz="24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다음_Regular" pitchFamily="2" charset="-127"/>
                <a:ea typeface="다음_Regular" pitchFamily="2" charset="-127"/>
              </a:rPr>
              <a:t>의 뒷이야기는 </a:t>
            </a:r>
            <a:endParaRPr lang="ko-KR" altLang="en-US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18438" name="Picture 6" descr="'나혼자산다' 김충재, &amp;quot;내 마음이 더 깊다&amp;quot;…박나래-기안84 삼각관계의 끝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29308"/>
            <a:ext cx="5068222" cy="2821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42</ep:Words>
  <ep:PresentationFormat>화면 슬라이드 쇼(16:10)</ep:PresentationFormat>
  <ep:Paragraphs>20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2017-11-07T11:59:04.000</dcterms:created>
  <dc:creator>Registered User</dc:creator>
  <cp:lastModifiedBy>gksdl</cp:lastModifiedBy>
  <dcterms:modified xsi:type="dcterms:W3CDTF">2021-04-03T11:34:04.315</dcterms:modified>
  <cp:revision>8</cp:revision>
  <dc:title>슬라이드 1</dc:title>
  <cp:version>1000.0000.01</cp:version>
</cp:coreProperties>
</file>