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66" r:id="rId5"/>
    <p:sldId id="267" r:id="rId6"/>
    <p:sldId id="258" r:id="rId7"/>
    <p:sldId id="263" r:id="rId8"/>
    <p:sldId id="259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23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09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5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6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D5E3-A785-4DFF-88A2-5670D0AFF7C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EC770B-0FA7-4651-B011-E879885F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 기본문법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Select				Insert</a:t>
            </a:r>
          </a:p>
          <a:p>
            <a:r>
              <a:rPr lang="en-US" altLang="ko-KR" dirty="0" smtClean="0"/>
              <a:t>Update				Delete</a:t>
            </a:r>
          </a:p>
        </p:txBody>
      </p:sp>
    </p:spTree>
    <p:extLst>
      <p:ext uri="{BB962C8B-B14F-4D97-AF65-F5344CB8AC3E}">
        <p14:creationId xmlns:p14="http://schemas.microsoft.com/office/powerpoint/2010/main" val="365353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입력된 정보를 삭제할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from [table] where [</a:t>
            </a:r>
            <a:r>
              <a:rPr lang="ko-KR" altLang="en-US" dirty="0" smtClean="0"/>
              <a:t>삭제 조건 값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pPr lvl="1"/>
            <a:r>
              <a:rPr lang="en-US" altLang="ko-KR" dirty="0" smtClean="0"/>
              <a:t>delete from student where name=‘</a:t>
            </a:r>
            <a:r>
              <a:rPr lang="ko-KR" altLang="en-US" dirty="0" smtClean="0"/>
              <a:t>민수</a:t>
            </a:r>
            <a:r>
              <a:rPr lang="en-US" altLang="ko-KR" dirty="0" smtClean="0"/>
              <a:t>’;</a:t>
            </a:r>
          </a:p>
          <a:p>
            <a:pPr lvl="1"/>
            <a:r>
              <a:rPr lang="en-US" altLang="ko-KR" dirty="0" smtClean="0"/>
              <a:t>delete from student where </a:t>
            </a:r>
            <a:r>
              <a:rPr lang="en-US" altLang="ko-KR" dirty="0" err="1" smtClean="0"/>
              <a:t>studentNo</a:t>
            </a:r>
            <a:r>
              <a:rPr lang="en-US" altLang="ko-KR" dirty="0" smtClean="0"/>
              <a:t> = ‘</a:t>
            </a:r>
            <a:r>
              <a:rPr lang="en-US" altLang="ko-KR" dirty="0"/>
              <a:t>21020000</a:t>
            </a:r>
            <a:r>
              <a:rPr lang="en-US" altLang="ko-KR" dirty="0" smtClean="0"/>
              <a:t>’;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58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from student where </a:t>
            </a:r>
            <a:br>
              <a:rPr lang="en-US" altLang="ko-KR" dirty="0" smtClean="0"/>
            </a:br>
            <a:r>
              <a:rPr lang="en-US" altLang="ko-KR" dirty="0" smtClean="0"/>
              <a:t>Department=‘</a:t>
            </a:r>
            <a:r>
              <a:rPr lang="ko-KR" altLang="en-US" dirty="0" err="1" smtClean="0"/>
              <a:t>연기학</a:t>
            </a:r>
            <a:r>
              <a:rPr lang="ko-KR" altLang="en-US" dirty="0" err="1"/>
              <a:t>과</a:t>
            </a:r>
            <a:r>
              <a:rPr lang="en-US" altLang="ko-KR" smtClean="0"/>
              <a:t>’;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21215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21631425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011-4545-3535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21584522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011-5959-8282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22038546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2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데이터를 검색하기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[</a:t>
            </a:r>
            <a:r>
              <a:rPr lang="ko-KR" altLang="en-US" dirty="0" smtClean="0"/>
              <a:t>검색을 원하는 정보</a:t>
            </a:r>
            <a:r>
              <a:rPr lang="en-US" altLang="ko-KR" dirty="0" smtClean="0"/>
              <a:t>(column)] from [</a:t>
            </a:r>
            <a:r>
              <a:rPr lang="ko-KR" altLang="en-US" dirty="0" smtClean="0"/>
              <a:t>원하는 정보가 담긴 </a:t>
            </a:r>
            <a:r>
              <a:rPr lang="en-US" altLang="ko-KR" dirty="0" smtClean="0"/>
              <a:t>table]</a:t>
            </a:r>
          </a:p>
          <a:p>
            <a:pPr lvl="1"/>
            <a:r>
              <a:rPr lang="en-US" altLang="ko-KR" dirty="0" smtClean="0"/>
              <a:t>select [column] from [table] where [</a:t>
            </a:r>
            <a:r>
              <a:rPr lang="ko-KR" altLang="en-US" dirty="0" smtClean="0"/>
              <a:t>검색 조건 값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ex)</a:t>
            </a:r>
          </a:p>
          <a:p>
            <a:pPr lvl="1"/>
            <a:r>
              <a:rPr lang="en-US" altLang="ko-KR" dirty="0" smtClean="0"/>
              <a:t>select * from </a:t>
            </a:r>
            <a:r>
              <a:rPr lang="en-US" altLang="ko-KR" dirty="0"/>
              <a:t>student </a:t>
            </a:r>
            <a:r>
              <a:rPr lang="en-US" altLang="ko-KR" dirty="0" smtClean="0"/>
              <a:t>;	</a:t>
            </a:r>
          </a:p>
          <a:p>
            <a:pPr lvl="1"/>
            <a:r>
              <a:rPr lang="en-US" altLang="ko-KR" dirty="0" smtClean="0"/>
              <a:t>select person, </a:t>
            </a:r>
            <a:r>
              <a:rPr lang="en-US" altLang="ko-KR" dirty="0" err="1" smtClean="0"/>
              <a:t>phoneNumber</a:t>
            </a:r>
            <a:r>
              <a:rPr lang="en-US" altLang="ko-KR" dirty="0" smtClean="0"/>
              <a:t> from student;</a:t>
            </a:r>
          </a:p>
          <a:p>
            <a:pPr lvl="1"/>
            <a:r>
              <a:rPr lang="en-US" altLang="ko-KR" dirty="0" smtClean="0"/>
              <a:t>select name, </a:t>
            </a:r>
            <a:r>
              <a:rPr lang="en-US" altLang="ko-KR" dirty="0" err="1" smtClean="0"/>
              <a:t>phoneNumber</a:t>
            </a:r>
            <a:r>
              <a:rPr lang="en-US" altLang="ko-KR" dirty="0" smtClean="0"/>
              <a:t>, city from student where city=‘</a:t>
            </a:r>
            <a:r>
              <a:rPr lang="ko-KR" altLang="en-US" dirty="0" smtClean="0"/>
              <a:t>대</a:t>
            </a:r>
            <a:r>
              <a:rPr lang="ko-KR" altLang="en-US" dirty="0"/>
              <a:t>구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4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student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071921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21631425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011-4545-3535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21584522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011-5959-8282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22038546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2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Name, </a:t>
            </a:r>
            <a:r>
              <a:rPr lang="en-US" altLang="ko-KR" dirty="0" err="1" smtClean="0"/>
              <a:t>phonenumber</a:t>
            </a:r>
            <a:r>
              <a:rPr lang="en-US" altLang="ko-KR" dirty="0" smtClean="0"/>
              <a:t>, City from student;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587173"/>
              </p:ext>
            </p:extLst>
          </p:nvPr>
        </p:nvGraphicFramePr>
        <p:xfrm>
          <a:off x="2589213" y="2133600"/>
          <a:ext cx="5349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011-4545-3535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011-5959-8282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1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 * from student where City=‘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7405"/>
              </p:ext>
            </p:extLst>
          </p:nvPr>
        </p:nvGraphicFramePr>
        <p:xfrm>
          <a:off x="2570552" y="1508449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22038546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2543764" y="3211800"/>
            <a:ext cx="8911687" cy="124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studentNo</a:t>
            </a:r>
            <a:r>
              <a:rPr lang="en-US" altLang="ko-KR" dirty="0" smtClean="0"/>
              <a:t>, Name, City from student </a:t>
            </a:r>
          </a:p>
          <a:p>
            <a:r>
              <a:rPr lang="en-US" altLang="ko-KR" dirty="0" smtClean="0"/>
              <a:t>where Name=‘</a:t>
            </a:r>
            <a:r>
              <a:rPr lang="ko-KR" altLang="en-US" dirty="0" smtClean="0"/>
              <a:t>민</a:t>
            </a:r>
            <a:r>
              <a:rPr lang="ko-KR" altLang="en-US" dirty="0"/>
              <a:t>수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451501"/>
              </p:ext>
            </p:extLst>
          </p:nvPr>
        </p:nvGraphicFramePr>
        <p:xfrm>
          <a:off x="2540051" y="4609322"/>
          <a:ext cx="5349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21631425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정보를 입력하기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 into table [</a:t>
            </a:r>
            <a:r>
              <a:rPr lang="ko-KR" altLang="en-US" dirty="0" smtClean="0"/>
              <a:t>입력할 </a:t>
            </a:r>
            <a:r>
              <a:rPr lang="en-US" altLang="ko-KR" dirty="0" smtClean="0"/>
              <a:t>column], </a:t>
            </a:r>
            <a:r>
              <a:rPr lang="en-US" altLang="ko-KR" dirty="0"/>
              <a:t>[</a:t>
            </a:r>
            <a:r>
              <a:rPr lang="ko-KR" altLang="en-US" dirty="0"/>
              <a:t>입력할 </a:t>
            </a:r>
            <a:r>
              <a:rPr lang="en-US" altLang="ko-KR" dirty="0"/>
              <a:t>column</a:t>
            </a:r>
            <a:r>
              <a:rPr lang="en-US" altLang="ko-KR" dirty="0" smtClean="0"/>
              <a:t>] values  ([</a:t>
            </a:r>
            <a:r>
              <a:rPr lang="ko-KR" altLang="en-US" dirty="0" smtClean="0"/>
              <a:t>입력할 값</a:t>
            </a:r>
            <a:r>
              <a:rPr lang="en-US" altLang="ko-KR" dirty="0" smtClean="0"/>
              <a:t>], </a:t>
            </a:r>
            <a:r>
              <a:rPr lang="en-US" altLang="ko-KR" dirty="0"/>
              <a:t>[</a:t>
            </a:r>
            <a:r>
              <a:rPr lang="ko-KR" altLang="en-US" dirty="0"/>
              <a:t>입력할 값</a:t>
            </a:r>
            <a:r>
              <a:rPr lang="en-US" altLang="ko-KR" dirty="0" smtClean="0"/>
              <a:t>])</a:t>
            </a:r>
          </a:p>
          <a:p>
            <a:r>
              <a:rPr lang="en-US" altLang="ko-KR" dirty="0" smtClean="0"/>
              <a:t>ex)</a:t>
            </a:r>
          </a:p>
          <a:p>
            <a:pPr lvl="1"/>
            <a:r>
              <a:rPr lang="en-US" altLang="ko-KR" dirty="0" smtClean="0"/>
              <a:t>insert into student (name, </a:t>
            </a:r>
            <a:r>
              <a:rPr lang="en-US" altLang="ko-KR" dirty="0" err="1" smtClean="0"/>
              <a:t>phoneNumber</a:t>
            </a:r>
            <a:r>
              <a:rPr lang="en-US" altLang="ko-KR" dirty="0" smtClean="0"/>
              <a:t>) values (‘</a:t>
            </a:r>
            <a:r>
              <a:rPr lang="ko-KR" altLang="en-US" dirty="0" smtClean="0"/>
              <a:t>철수</a:t>
            </a:r>
            <a:r>
              <a:rPr lang="en-US" altLang="ko-KR" dirty="0" smtClean="0"/>
              <a:t>’, ‘000-0000-0000’);</a:t>
            </a:r>
          </a:p>
          <a:p>
            <a:pPr lvl="1"/>
            <a:r>
              <a:rPr lang="en-US" altLang="ko-KR" dirty="0" smtClean="0"/>
              <a:t>insert into student values (‘21020000’,‘</a:t>
            </a:r>
            <a:r>
              <a:rPr lang="ko-KR" altLang="en-US" dirty="0" smtClean="0"/>
              <a:t>민수</a:t>
            </a:r>
            <a:r>
              <a:rPr lang="en-US" altLang="ko-KR" dirty="0" smtClean="0"/>
              <a:t>’, ‘111-1111-1111’, ‘</a:t>
            </a:r>
            <a:r>
              <a:rPr lang="ko-KR" altLang="en-US" dirty="0" smtClean="0"/>
              <a:t>정보통신과</a:t>
            </a:r>
            <a:r>
              <a:rPr lang="en-US" altLang="ko-KR" dirty="0" smtClean="0"/>
              <a:t>’);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8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insert into student values (‘22038555’,</a:t>
            </a:r>
            <a:br>
              <a:rPr lang="en-US" altLang="ko-KR" dirty="0" smtClean="0"/>
            </a:br>
            <a:r>
              <a:rPr lang="en-US" altLang="ko-KR" dirty="0" smtClean="0"/>
              <a:t>’</a:t>
            </a:r>
            <a:r>
              <a:rPr lang="ko-KR" altLang="en-US" dirty="0" err="1" smtClean="0"/>
              <a:t>토르</a:t>
            </a:r>
            <a:r>
              <a:rPr lang="en-US" altLang="ko-KR" dirty="0" smtClean="0"/>
              <a:t>’,’’,’</a:t>
            </a:r>
            <a:r>
              <a:rPr lang="ko-KR" altLang="en-US" dirty="0" err="1" smtClean="0"/>
              <a:t>아스가르드</a:t>
            </a:r>
            <a:r>
              <a:rPr lang="en-US" altLang="ko-KR" dirty="0" smtClean="0"/>
              <a:t>’,’</a:t>
            </a:r>
            <a:r>
              <a:rPr lang="ko-KR" altLang="en-US" dirty="0" err="1" smtClean="0"/>
              <a:t>영</a:t>
            </a:r>
            <a:r>
              <a:rPr lang="ko-KR" altLang="en-US" dirty="0" err="1"/>
              <a:t>웅</a:t>
            </a:r>
            <a:r>
              <a:rPr lang="ko-KR" altLang="en-US" dirty="0" err="1" smtClean="0"/>
              <a:t>학과</a:t>
            </a:r>
            <a:r>
              <a:rPr lang="en-US" altLang="ko-KR" dirty="0" smtClean="0"/>
              <a:t>’);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69361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21631425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011-4545-3535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21584522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011-5959-8282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22038546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22088888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토르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아스가르드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영웅학과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2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입력된 정보를 수정하기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 [table] set [column] = value, [column] = value,… where [</a:t>
            </a:r>
            <a:r>
              <a:rPr lang="ko-KR" altLang="en-US" dirty="0" smtClean="0"/>
              <a:t>수정 조건 값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pPr lvl="1"/>
            <a:r>
              <a:rPr lang="en-US" altLang="ko-KR" dirty="0" smtClean="0"/>
              <a:t>update student set name = ‘</a:t>
            </a:r>
            <a:r>
              <a:rPr lang="ko-KR" altLang="en-US" dirty="0" smtClean="0"/>
              <a:t>진혁</a:t>
            </a:r>
            <a:r>
              <a:rPr lang="en-US" altLang="ko-KR" dirty="0" smtClean="0"/>
              <a:t>’, </a:t>
            </a:r>
            <a:r>
              <a:rPr lang="en-US" altLang="ko-KR" dirty="0" err="1" smtClean="0"/>
              <a:t>phoneNumber</a:t>
            </a:r>
            <a:r>
              <a:rPr lang="en-US" altLang="ko-KR" dirty="0" smtClean="0"/>
              <a:t> =‘222-2222-2222’ where </a:t>
            </a:r>
            <a:r>
              <a:rPr lang="en-US" altLang="ko-KR" dirty="0" err="1" smtClean="0"/>
              <a:t>studentNo</a:t>
            </a:r>
            <a:r>
              <a:rPr lang="en-US" altLang="ko-KR" dirty="0" smtClean="0"/>
              <a:t> = ‘</a:t>
            </a:r>
            <a:r>
              <a:rPr lang="en-US" altLang="ko-KR" dirty="0"/>
              <a:t>21020000</a:t>
            </a:r>
            <a:r>
              <a:rPr lang="en-US" altLang="ko-KR" dirty="0" smtClean="0"/>
              <a:t>’;</a:t>
            </a:r>
          </a:p>
          <a:p>
            <a:pPr lvl="1"/>
            <a:r>
              <a:rPr lang="en-US" altLang="ko-KR" dirty="0" smtClean="0"/>
              <a:t>update student set name = ‘</a:t>
            </a:r>
            <a:r>
              <a:rPr lang="ko-KR" altLang="en-US" dirty="0" smtClean="0"/>
              <a:t>영희</a:t>
            </a:r>
            <a:r>
              <a:rPr lang="en-US" altLang="ko-KR" dirty="0" smtClean="0"/>
              <a:t>’ where name =‘</a:t>
            </a:r>
            <a:r>
              <a:rPr lang="ko-KR" altLang="en-US" dirty="0" smtClean="0"/>
              <a:t>민수</a:t>
            </a:r>
            <a:r>
              <a:rPr lang="en-US" altLang="ko-KR" dirty="0" smtClean="0"/>
              <a:t>’;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8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update student set Name=‘</a:t>
            </a:r>
            <a:r>
              <a:rPr lang="ko-KR" altLang="en-US" dirty="0" err="1" smtClean="0"/>
              <a:t>다니</a:t>
            </a:r>
            <a:r>
              <a:rPr lang="ko-KR" altLang="en-US" dirty="0" err="1"/>
              <a:t>엘</a:t>
            </a:r>
            <a:r>
              <a:rPr lang="en-US" altLang="ko-KR" dirty="0" smtClean="0"/>
              <a:t>’,</a:t>
            </a:r>
            <a:br>
              <a:rPr lang="en-US" altLang="ko-KR" dirty="0" smtClean="0"/>
            </a:br>
            <a:r>
              <a:rPr lang="en-US" altLang="ko-KR" dirty="0" smtClean="0"/>
              <a:t>City=‘LA’ , Department=‘</a:t>
            </a:r>
            <a:r>
              <a:rPr lang="ko-KR" altLang="en-US" dirty="0" smtClean="0"/>
              <a:t>연기학과</a:t>
            </a:r>
            <a:r>
              <a:rPr lang="en-US" altLang="ko-KR" dirty="0" smtClean="0"/>
              <a:t>’</a:t>
            </a:r>
            <a:br>
              <a:rPr lang="en-US" altLang="ko-KR" dirty="0" smtClean="0"/>
            </a:br>
            <a:r>
              <a:rPr lang="en-US" altLang="ko-KR" dirty="0" smtClean="0"/>
              <a:t> where </a:t>
            </a:r>
            <a:r>
              <a:rPr lang="en-US" altLang="ko-KR" dirty="0" err="1" smtClean="0"/>
              <a:t>studentNo</a:t>
            </a:r>
            <a:r>
              <a:rPr lang="en-US" altLang="ko-KR" dirty="0" smtClean="0"/>
              <a:t>=‘22088888’;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75878"/>
              </p:ext>
            </p:extLst>
          </p:nvPr>
        </p:nvGraphicFramePr>
        <p:xfrm>
          <a:off x="2579882" y="2338874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phonenumber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010-2222-2222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21912345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21631425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011-4545-3535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21584522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011-5959-8282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정보통신과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22038546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017-888-8888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역사학과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22088888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다니엘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연기학과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2505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479</Words>
  <Application>Microsoft Office PowerPoint</Application>
  <PresentationFormat>와이드스크린</PresentationFormat>
  <Paragraphs>258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Arial</vt:lpstr>
      <vt:lpstr>Century Gothic</vt:lpstr>
      <vt:lpstr>Wingdings 3</vt:lpstr>
      <vt:lpstr>줄기</vt:lpstr>
      <vt:lpstr>SQL  기본문법</vt:lpstr>
      <vt:lpstr>Select문 </vt:lpstr>
      <vt:lpstr>select * from student</vt:lpstr>
      <vt:lpstr>select Name, phonenumber, City from student;</vt:lpstr>
      <vt:lpstr>select * from student where City=‘대구’;</vt:lpstr>
      <vt:lpstr>Insert문</vt:lpstr>
      <vt:lpstr>insert into student values (‘22038555’, ’토르’,’’,’아스가르드’,’영웅학과’);</vt:lpstr>
      <vt:lpstr>Update문</vt:lpstr>
      <vt:lpstr>update student set Name=‘다니엘’, City=‘LA’ , Department=‘연기학과’  where studentNo=‘22088888’;</vt:lpstr>
      <vt:lpstr>Delete문</vt:lpstr>
      <vt:lpstr>delete from student where  Department=‘연기학과’;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Select문</dc:title>
  <dc:creator>User</dc:creator>
  <cp:lastModifiedBy>KB</cp:lastModifiedBy>
  <cp:revision>81</cp:revision>
  <dcterms:created xsi:type="dcterms:W3CDTF">2021-02-08T05:36:48Z</dcterms:created>
  <dcterms:modified xsi:type="dcterms:W3CDTF">2021-02-25T23:52:55Z</dcterms:modified>
</cp:coreProperties>
</file>