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392" y="-96"/>
      </p:cViewPr>
      <p:guideLst>
        <p:guide orient="horz" pos="2157"/>
        <p:guide pos="23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lang="en-US" altLang="ko-KR" sz="9600" b="0" kern="0" spc="-40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lang="ko-KR" altLang="en-US" sz="9600" b="1" kern="0" spc="-40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lang="ko-KR" altLang="en-US" sz="9600" b="1" kern="0" spc="-40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2171700"/>
            <a:ext cx="15163800" cy="6477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반환합니다.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0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6934200" y="7886700"/>
            <a:ext cx="89916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0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지정된다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함수이다.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6629400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7162800" y="2019300"/>
            <a:ext cx="108966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나열하기위해 재구조화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지정한다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입력받는다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찾는다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en-US" altLang="ko-KR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지정할 수 있다</a:t>
            </a:r>
            <a:endParaRPr lang="ko-KR" altLang="en-US" sz="2400" b="1" kern="0" spc="600">
              <a:solidFill>
                <a:schemeClr val="dk2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1430000" y="5919019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133600" y="5981700"/>
            <a:ext cx="10287000" cy="24211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09549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190" y="9489540"/>
            <a:ext cx="7714286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5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en-US" sz="1600" spc="5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4286" y="911150"/>
            <a:ext cx="771428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제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목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을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 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입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력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해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주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세</a:t>
            </a:r>
            <a:r>
              <a:rPr lang="en-US" sz="3000" spc="1000" kern="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514286" y="1491712"/>
            <a:ext cx="7714286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부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제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를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입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력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해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주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세</a:t>
            </a:r>
            <a:r>
              <a:rPr lang="en-US" sz="1800" spc="600" kern="0" dirty="0" smtClean="0">
                <a:solidFill>
                  <a:srgbClr val="656565"/>
                </a:solidFill>
                <a:latin typeface="에스코어 드림 4 Regular" pitchFamily="34" charset="0"/>
                <a:cs typeface="에스코어 드림 4 Regular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80952" y="2795367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57022" y="8432315"/>
            <a:ext cx="7143058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지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도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에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대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간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656565"/>
                </a:solidFill>
                <a:latin typeface="에스코어 드림 3 Light" pitchFamily="34" charset="0"/>
                <a:cs typeface="에스코어 드림 3 Light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223987" y="3984910"/>
            <a:ext cx="366489" cy="729376"/>
            <a:chOff x="7223987" y="3984910"/>
            <a:chExt cx="366489" cy="7293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987" y="3984910"/>
              <a:ext cx="366489" cy="729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4939" y="6076158"/>
            <a:ext cx="277571" cy="552413"/>
            <a:chOff x="13004939" y="6076158"/>
            <a:chExt cx="277571" cy="5524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4939" y="6076158"/>
              <a:ext cx="277571" cy="552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438900" y="4199863"/>
            <a:ext cx="54102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감사합니다</a:t>
            </a:r>
            <a:endParaRPr lang="en-US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분류분석 모델이다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다른 데이터의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 등 많은 분야에서 응용되고 있다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>
                <a:latin typeface="에스코어 드림 3 Light"/>
                <a:ea typeface="에스코어 드림 3 Light"/>
              </a:rPr>
              <a:t> :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255)</a:t>
            </a:r>
            <a:endParaRPr lang="en-US" altLang="ko-KR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170)</a:t>
            </a:r>
            <a:endParaRPr lang="en-US" altLang="ko-KR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>
                <a:latin typeface="에스코어 드림 3 Light"/>
                <a:ea typeface="에스코어 드림 3 Light"/>
              </a:rPr>
              <a:t>: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>
                <a:latin typeface="에스코어 드림 3 Light"/>
                <a:ea typeface="에스코어 드림 3 Light"/>
              </a:rPr>
              <a:t> </a:t>
            </a:r>
            <a:r>
              <a:rPr lang="en-US" altLang="ko-KR" sz="2400">
                <a:latin typeface="에스코어 드림 3 Light"/>
                <a:ea typeface="에스코어 드림 3 Light"/>
              </a:rPr>
              <a:t>170)</a:t>
            </a:r>
            <a:endParaRPr lang="en-US" altLang="ko-KR" sz="2400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>
                <a:latin typeface="에스코어 드림 3 Light"/>
                <a:ea typeface="에스코어 드림 3 Light"/>
              </a:rPr>
              <a:t>	구성되어 있음을 파악한다</a:t>
            </a:r>
            <a:endParaRPr lang="ko-KR" altLang="en-US" sz="2400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2133600"/>
            <a:ext cx="14325600" cy="76581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표현한다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반환된다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0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반환된다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픽셀값 출력</a:t>
            </a: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값이다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가진다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검은 색을 나타내고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흰색을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표현한다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가진다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검은색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원색을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10058400" y="723900"/>
            <a:ext cx="7467600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6534150" y="6943725"/>
                <a:ext cx="85725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6534150" y="6943725"/>
                <a:ext cx="857250" cy="333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1619250"/>
            <a:ext cx="11811000" cy="7181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0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</a:t>
            </a: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363200" y="5756910"/>
            <a:ext cx="7391400" cy="910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1" name=""/>
          <p:cNvSpPr txBox="1"/>
          <p:nvPr/>
        </p:nvSpPr>
        <p:spPr>
          <a:xfrm>
            <a:off x="9601200" y="7581900"/>
            <a:ext cx="81534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458200" y="4017645"/>
            <a:ext cx="69342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색상외의변수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1125200" y="4520565"/>
            <a:ext cx="5105400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1" y="15621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2133600" y="5967566"/>
            <a:ext cx="14554200" cy="318934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572000" y="6972915"/>
            <a:ext cx="5181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467600" y="7933404"/>
            <a:ext cx="5486399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305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형한다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 지정),THRESH_BINARY)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담겨있다.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않습니다.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둡니다.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939</ep:Words>
  <ep:PresentationFormat>On-screen Show (4:3)</ep:PresentationFormat>
  <ep:Paragraphs>213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2021-07-23T14:40:32.734</dcterms:modified>
  <cp:revision>133</cp:revision>
  <cp:version>1000.0000.01</cp:version>
</cp:coreProperties>
</file>