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0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43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15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51.png"  /><Relationship Id="rId8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52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9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1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2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3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4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5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38.png"  /><Relationship Id="rId4" Type="http://schemas.openxmlformats.org/officeDocument/2006/relationships/image" Target="../media/image76.png"  /><Relationship Id="rId5" Type="http://schemas.openxmlformats.org/officeDocument/2006/relationships/image" Target="../media/image70.png"  /><Relationship Id="rId6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6000" b="0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006" name=""/>
          <p:cNvSpPr txBox="1"/>
          <p:nvPr/>
        </p:nvSpPr>
        <p:spPr>
          <a:xfrm>
            <a:off x="13042098" y="4642353"/>
            <a:ext cx="2109804" cy="576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ver. 1.0 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검색하기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211915"/>
            <a:chOff x="8063215" y="4141329"/>
            <a:chExt cx="12672517" cy="2211915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11429" y="6212400"/>
              <a:ext cx="8416201" cy="140844"/>
              <a:chOff x="8111431" y="7495546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11431" y="7495546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en-US" altLang="ko-KR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이웃(KNeighborsRegressor)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뷴류기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  <p:sp>
        <p:nvSpPr>
          <p:cNvPr id="1014" name="Object 3"/>
          <p:cNvSpPr txBox="1"/>
          <p:nvPr/>
        </p:nvSpPr>
        <p:spPr>
          <a:xfrm>
            <a:off x="7858647" y="720988"/>
            <a:ext cx="8872218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 위한 준비</a:t>
            </a:r>
            <a:r>
              <a:rPr lang="en-US" altLang="ko-KR" sz="32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3200" b="1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5" name="Object 3"/>
          <p:cNvSpPr txBox="1"/>
          <p:nvPr/>
        </p:nvSpPr>
        <p:spPr>
          <a:xfrm rot="76419">
            <a:off x="2875878" y="3519809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1" kern="0" spc="-200">
                <a:solidFill>
                  <a:srgbClr val="808080"/>
                </a:solidFill>
                <a:latin typeface="G마켓 산스 Medium"/>
                <a:cs typeface="G마켓 산스 Medium"/>
              </a:rPr>
              <a:t>Machine learning</a:t>
            </a:r>
            <a:endParaRPr lang="en-US" altLang="ko-KR" sz="3200" b="1" kern="0" spc="-200">
              <a:solidFill>
                <a:srgbClr val="808080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6" name="Object 3"/>
          <p:cNvSpPr txBox="1"/>
          <p:nvPr/>
        </p:nvSpPr>
        <p:spPr>
          <a:xfrm rot="21276750">
            <a:off x="3798991" y="4105917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600" b="1" kern="0" spc="-200">
                <a:solidFill>
                  <a:srgbClr val="5377a1"/>
                </a:solidFill>
                <a:latin typeface="G마켓 산스 Medium"/>
                <a:cs typeface="G마켓 산스 Medium"/>
              </a:rPr>
              <a:t>Deep learning</a:t>
            </a:r>
            <a:endParaRPr lang="en-US" altLang="ko-KR" sz="3600" b="1" kern="0" spc="-200">
              <a:solidFill>
                <a:srgbClr val="5377a1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2" name="그룹 1005"/>
          <p:cNvGrpSpPr/>
          <p:nvPr/>
        </p:nvGrpSpPr>
        <p:grpSpPr>
          <a:xfrm rot="16180439">
            <a:off x="16589612" y="8623936"/>
            <a:ext cx="562013" cy="2142887"/>
            <a:chOff x="16458990" y="1311502"/>
            <a:chExt cx="562013" cy="2142887"/>
          </a:xfrm>
        </p:grpSpPr>
        <p:pic>
          <p:nvPicPr>
            <p:cNvPr id="10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1" kern="0" spc="-300">
              <a:solidFill>
                <a:srgbClr val="206d38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이다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관리하여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정확한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3" name="그룹 1005"/>
          <p:cNvGrpSpPr/>
          <p:nvPr/>
        </p:nvGrpSpPr>
        <p:grpSpPr>
          <a:xfrm rot="16180439">
            <a:off x="16485004" y="8442040"/>
            <a:ext cx="562013" cy="2142887"/>
            <a:chOff x="16458990" y="1311502"/>
            <a:chExt cx="562013" cy="2142887"/>
          </a:xfrm>
        </p:grpSpPr>
        <p:pic>
          <p:nvPicPr>
            <p:cNvPr id="1024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5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6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6" name="그룹 1005"/>
          <p:cNvGrpSpPr/>
          <p:nvPr/>
        </p:nvGrpSpPr>
        <p:grpSpPr>
          <a:xfrm rot="16180439">
            <a:off x="16589612" y="8442040"/>
            <a:ext cx="562013" cy="2142887"/>
            <a:chOff x="16458990" y="1311502"/>
            <a:chExt cx="562013" cy="2142887"/>
          </a:xfrm>
        </p:grpSpPr>
        <p:pic>
          <p:nvPicPr>
            <p:cNvPr id="1027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30" name="그룹 1005"/>
          <p:cNvGrpSpPr/>
          <p:nvPr/>
        </p:nvGrpSpPr>
        <p:grpSpPr>
          <a:xfrm rot="16180439">
            <a:off x="16409394" y="8593258"/>
            <a:ext cx="562013" cy="2142887"/>
            <a:chOff x="16458990" y="1311502"/>
            <a:chExt cx="562013" cy="2142887"/>
          </a:xfrm>
        </p:grpSpPr>
        <p:pic>
          <p:nvPicPr>
            <p:cNvPr id="1031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정제하기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알맞은 모델 찾기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24" name=""/>
          <p:cNvGrpSpPr/>
          <p:nvPr/>
        </p:nvGrpSpPr>
        <p:grpSpPr>
          <a:xfrm rot="0">
            <a:off x="994471" y="1892314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03260"/>
              <a:ext cx="5472876" cy="13767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 예측값 비교하여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가장 알맞은 모델 찾기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r>
                <a:rPr lang="ko-KR" altLang="en-US" sz="2800" b="1">
                  <a:solidFill>
                    <a:srgbClr val="808080"/>
                  </a:solidFill>
                </a:rPr>
                <a:t>진행중</a:t>
              </a: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endParaRPr lang="en-US" altLang="ko-KR" sz="2800" b="1">
                <a:solidFill>
                  <a:srgbClr val="808080"/>
                </a:solidFill>
              </a:endParaRPr>
            </a:p>
          </p:txBody>
        </p:sp>
      </p:grp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3039" y="0"/>
            <a:ext cx="9451126" cy="10303012"/>
          </a:xfrm>
          <a:prstGeom prst="rect">
            <a:avLst/>
          </a:prstGeom>
        </p:spPr>
      </p:pic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1030" name=""/>
          <p:cNvSpPr>
            <a:spLocks noEditPoints="1"/>
          </p:cNvSpPr>
          <p:nvPr/>
        </p:nvSpPr>
        <p:spPr>
          <a:xfrm>
            <a:off x="2339190" y="8772732"/>
            <a:ext cx="2262477" cy="1285352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2" name=""/>
          <p:cNvGrpSpPr/>
          <p:nvPr/>
        </p:nvGrpSpPr>
        <p:grpSpPr>
          <a:xfrm rot="0">
            <a:off x="994470" y="5521546"/>
            <a:ext cx="5427606" cy="3024359"/>
            <a:chOff x="8860647" y="4160584"/>
            <a:chExt cx="6032479" cy="3251186"/>
          </a:xfrm>
        </p:grpSpPr>
        <p:pic>
          <p:nvPicPr>
            <p:cNvPr id="1033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34" name=""/>
            <p:cNvSpPr txBox="1"/>
            <p:nvPr/>
          </p:nvSpPr>
          <p:spPr>
            <a:xfrm>
              <a:off x="9420249" y="4485701"/>
              <a:ext cx="5472876" cy="1929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현재 머신러닝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딥러닝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학습중입니다</a:t>
              </a:r>
              <a:r>
                <a:rPr lang="en-US" altLang="ko-KR" sz="2800" b="1">
                  <a:solidFill>
                    <a:srgbClr val="808080"/>
                  </a:solidFill>
                </a:rPr>
                <a:t>.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더욱 발전된 </a:t>
              </a:r>
              <a:r>
                <a:rPr lang="en-US" altLang="ko-KR" sz="2800" b="1">
                  <a:solidFill>
                    <a:srgbClr val="808080"/>
                  </a:solidFill>
                </a:rPr>
                <a:t>SmartMyFarm ver.1.2</a:t>
              </a:r>
              <a:r>
                <a:rPr lang="ko-KR" altLang="en-US" sz="2800" b="1">
                  <a:solidFill>
                    <a:srgbClr val="808080"/>
                  </a:solidFill>
                </a:rPr>
                <a:t>을 꼭</a:t>
              </a:r>
              <a:r>
                <a:rPr lang="en-US" altLang="ko-KR" sz="2800" b="1">
                  <a:solidFill>
                    <a:srgbClr val="808080"/>
                  </a:solidFill>
                </a:rPr>
                <a:t> </a:t>
              </a:r>
              <a:r>
                <a:rPr lang="ko-KR" altLang="en-US" sz="2800" b="1">
                  <a:solidFill>
                    <a:srgbClr val="808080"/>
                  </a:solidFill>
                </a:rPr>
                <a:t>보여드리겠습니다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1494" y="3694711"/>
            <a:ext cx="5925648" cy="176109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700" b="1" kern="0" spc="-5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rPr>
              <a:t>감사합니다</a:t>
            </a:r>
            <a:endParaRPr lang="en-US" b="1">
              <a:latin typeface="G마켓 산스 TTF Medium"/>
              <a:ea typeface="G마켓 산스 TTF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333" y="5493511"/>
            <a:ext cx="7490228" cy="141584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더욱 발전될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기대해주세요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: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altLang="ko-KR" sz="34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23228" y="302639"/>
            <a:ext cx="3251187" cy="836503"/>
          </a:xfrm>
          <a:prstGeom prst="rect">
            <a:avLst/>
          </a:prstGeom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9082" y="531351"/>
            <a:ext cx="3794797" cy="954449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기본 폴더 구조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5111" y="3036879"/>
            <a:ext cx="4810618" cy="7264227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80395" y="2767381"/>
            <a:ext cx="5031843" cy="7223933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8019571" y="1942719"/>
            <a:ext cx="7475586" cy="1094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src/main/webapp_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웹 어플리케이션 개발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기준 폴더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JSP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소스 코드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,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 등 이 위치한다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22" name="Object 35"/>
          <p:cNvSpPr txBox="1"/>
          <p:nvPr/>
        </p:nvSpPr>
        <p:spPr>
          <a:xfrm>
            <a:off x="1129446" y="1902745"/>
            <a:ext cx="6804810" cy="11341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 /main/ java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자바 코드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src/main/resources_ XML,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프로퍼티 파일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74" y="1642474"/>
            <a:ext cx="2991668" cy="769731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491882" y="3102057"/>
            <a:ext cx="9559426" cy="3553623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자바용 프로젝트 관리 도구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아파치 라이선스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로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배포되는 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 소프트웨어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pom.xml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프로젝트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 대한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 정보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를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프로젝트에서 필요로 하는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의존 모듈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이나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플러그인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등에 대한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설정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담는다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&lt;dependency&gt;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설정을 알맞게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하면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중앙 리포지토리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아티팩트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등록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하여 필요한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jar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손쉽게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할 수 있다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4591" y="2027340"/>
            <a:ext cx="3927537" cy="987835"/>
          </a:xfrm>
          <a:prstGeom prst="rect">
            <a:avLst/>
          </a:prstGeom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rcRect l="8800" r="21360"/>
          <a:stretch>
            <a:fillRect/>
          </a:stretch>
        </p:blipFill>
        <p:spPr>
          <a:xfrm>
            <a:off x="10958616" y="839626"/>
            <a:ext cx="7237079" cy="9236336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5455" y="7706858"/>
            <a:ext cx="9412270" cy="2124399"/>
          </a:xfrm>
          <a:prstGeom prst="rect">
            <a:avLst/>
          </a:prstGeom>
        </p:spPr>
      </p:pic>
      <p:sp>
        <p:nvSpPr>
          <p:cNvPr id="1031" name="Object 35"/>
          <p:cNvSpPr txBox="1"/>
          <p:nvPr/>
        </p:nvSpPr>
        <p:spPr>
          <a:xfrm>
            <a:off x="778960" y="7109334"/>
            <a:ext cx="10585260" cy="75609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MySql, spring-jdbc, junit, spring-test, log4jdbc, mybatis, mybatis-spring  추가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_pom.xml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704285" y="3958456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WEB-INF/spring/root-context.xml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285" y="2277649"/>
            <a:ext cx="10734610" cy="1512180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285" y="4459878"/>
            <a:ext cx="12069106" cy="5386116"/>
          </a:xfrm>
          <a:prstGeom prst="rect">
            <a:avLst/>
          </a:prstGeom>
        </p:spPr>
      </p:pic>
      <p:sp>
        <p:nvSpPr>
          <p:cNvPr id="1035" name="Object 35"/>
          <p:cNvSpPr txBox="1"/>
          <p:nvPr/>
        </p:nvSpPr>
        <p:spPr>
          <a:xfrm>
            <a:off x="9852974" y="1942624"/>
            <a:ext cx="7938946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spring MVC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웹 요청을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하기 위한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DispatcherServlet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등록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ispatcher-servlet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해당 어플리케이션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으로 들어오는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모든 요청을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핸들링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해주고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공통 작업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해준다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04285" y="1751527"/>
            <a:ext cx="2567940" cy="450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9522046" y="5300557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Mysql + mybatis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연동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675792" y="4459878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WEB-INF/spring/servlet-context.xml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5" name="Object 35"/>
          <p:cNvSpPr txBox="1"/>
          <p:nvPr/>
        </p:nvSpPr>
        <p:spPr>
          <a:xfrm>
            <a:off x="8387908" y="1036968"/>
            <a:ext cx="9451128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spring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객체 컨테이너</a:t>
            </a:r>
            <a:endParaRPr lang="ko-KR" altLang="en-US" sz="26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8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객체를 생성하고 의존성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(DI)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설정하는 것이 중요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AnnotationConfigApplicaitonContext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 클래스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 설정하거나</a:t>
            </a:r>
            <a:endParaRPr lang="ko-KR" alt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이용하여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객체를 생성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하고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객체간의 의존성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한다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75792" y="1762412"/>
            <a:ext cx="2567940" cy="45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7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Dependency Injection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의존주입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792" y="2213089"/>
            <a:ext cx="6048721" cy="1996077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792" y="5010753"/>
            <a:ext cx="11041991" cy="816147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173" y="7033725"/>
            <a:ext cx="5830017" cy="1399204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6787" y="7184943"/>
            <a:ext cx="4985818" cy="184300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62329" y="7260552"/>
            <a:ext cx="5542171" cy="1560927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1000" y="8508877"/>
            <a:ext cx="3251187" cy="1371353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8843751" y="3875697"/>
            <a:ext cx="9222109" cy="2535605"/>
          </a:xfrm>
          <a:prstGeom prst="rect">
            <a:avLst/>
          </a:prstGeom>
          <a:solidFill>
            <a:schemeClr val="lt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30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component-scan </a:t>
            </a:r>
            <a:endParaRPr lang="ko-KR" altLang="en-US" sz="28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등록 된 클래스들을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스캔하여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등록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한다</a:t>
            </a: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@Controller, @Service, @Component, @Repository 어노테이션을 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붙인 클래스들이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으로 등록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된 것 이다</a:t>
            </a:r>
            <a:r>
              <a:rPr lang="en-US" altLang="ko-KR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.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endParaRPr lang="en-US" altLang="ko-KR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</p:txBody>
      </p:sp>
      <p:sp>
        <p:nvSpPr>
          <p:cNvPr id="1044" name=""/>
          <p:cNvSpPr/>
          <p:nvPr/>
        </p:nvSpPr>
        <p:spPr>
          <a:xfrm>
            <a:off x="5133885" y="9101953"/>
            <a:ext cx="12777920" cy="822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component-scan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은 기본적으로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@Component 어노테이션을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bean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등록 대상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으로 포함한다.</a:t>
            </a:r>
            <a:endParaRPr xmlns:mc="http://schemas.openxmlformats.org/markup-compatibility/2006" xmlns:hp="http://schemas.haansoft.com/office/presentation/8.0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@Component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@Controller나 @Service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ko-KR" altLang="en-US" sz="24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@Repository 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를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포함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한다</a:t>
            </a:r>
            <a:endParaRPr xmlns:mc="http://schemas.openxmlformats.org/markup-compatibility/2006" xmlns:hp="http://schemas.haansoft.com/office/presentation/8.0" lang="ko-KR" altLang="en-US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45" name=""/>
          <p:cNvSpPr/>
          <p:nvPr/>
        </p:nvSpPr>
        <p:spPr>
          <a:xfrm>
            <a:off x="675792" y="5048343"/>
            <a:ext cx="3780449" cy="6244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824173" y="7184943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6196788" y="7260552"/>
            <a:ext cx="1849155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11462329" y="7260552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"/>
          <p:cNvSpPr/>
          <p:nvPr/>
        </p:nvSpPr>
        <p:spPr>
          <a:xfrm>
            <a:off x="675792" y="5826900"/>
            <a:ext cx="9835919" cy="640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package 기준으로 클래스들을 스캔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pacakage 하위의 @Controller, @Service</a:t>
            </a: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@Repository클래스가 모두 빈으로 등록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1535</ep:Words>
  <ep:PresentationFormat>On-screen Show (4:3)</ep:PresentationFormat>
  <ep:Paragraphs>83</ep:Paragraphs>
  <ep:Slides>36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2021-07-28T03:13:22.494</dcterms:modified>
  <cp:revision>351</cp:revision>
  <cp:version>1000.0000.01</cp:version>
</cp:coreProperties>
</file>