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png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png"  /><Relationship Id="rId6" Type="http://schemas.openxmlformats.org/officeDocument/2006/relationships/image" Target="../media/image8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png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png"  /><Relationship Id="rId6" Type="http://schemas.openxmlformats.org/officeDocument/2006/relationships/image" Target="../media/image9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7.png"  /><Relationship Id="rId11" Type="http://schemas.openxmlformats.org/officeDocument/2006/relationships/image" Target="../media/image28.png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5.png"  /><Relationship Id="rId11" Type="http://schemas.openxmlformats.org/officeDocument/2006/relationships/image" Target="../media/image56.png"  /><Relationship Id="rId12" Type="http://schemas.openxmlformats.org/officeDocument/2006/relationships/image" Target="../media/image57.png"  /><Relationship Id="rId13" Type="http://schemas.openxmlformats.org/officeDocument/2006/relationships/image" Target="../media/image58.png"  /><Relationship Id="rId14" Type="http://schemas.openxmlformats.org/officeDocument/2006/relationships/image" Target="../media/image59.png"  /><Relationship Id="rId15" Type="http://schemas.openxmlformats.org/officeDocument/2006/relationships/image" Target="../media/image60.png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Relationship Id="rId8" Type="http://schemas.openxmlformats.org/officeDocument/2006/relationships/image" Target="../media/image53.png"  /><Relationship Id="rId9" Type="http://schemas.openxmlformats.org/officeDocument/2006/relationships/image" Target="../media/image5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9.png"  /><Relationship Id="rId11" Type="http://schemas.openxmlformats.org/officeDocument/2006/relationships/image" Target="../media/image70.png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Relationship Id="rId5" Type="http://schemas.openxmlformats.org/officeDocument/2006/relationships/image" Target="../media/image64.png"  /><Relationship Id="rId6" Type="http://schemas.openxmlformats.org/officeDocument/2006/relationships/image" Target="../media/image65.png"  /><Relationship Id="rId7" Type="http://schemas.openxmlformats.org/officeDocument/2006/relationships/image" Target="../media/image66.png"  /><Relationship Id="rId8" Type="http://schemas.openxmlformats.org/officeDocument/2006/relationships/image" Target="../media/image67.png"  /><Relationship Id="rId9" Type="http://schemas.openxmlformats.org/officeDocument/2006/relationships/image" Target="../media/image6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9.png"  /><Relationship Id="rId11" Type="http://schemas.openxmlformats.org/officeDocument/2006/relationships/image" Target="../media/image80.png"  /><Relationship Id="rId12" Type="http://schemas.openxmlformats.org/officeDocument/2006/relationships/image" Target="../media/image81.png"  /><Relationship Id="rId13" Type="http://schemas.openxmlformats.org/officeDocument/2006/relationships/image" Target="../media/image82.png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Relationship Id="rId7" Type="http://schemas.openxmlformats.org/officeDocument/2006/relationships/image" Target="../media/image76.png"  /><Relationship Id="rId8" Type="http://schemas.openxmlformats.org/officeDocument/2006/relationships/image" Target="../media/image77.png"  /><Relationship Id="rId9" Type="http://schemas.openxmlformats.org/officeDocument/2006/relationships/image" Target="../media/image7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0773" y="2926467"/>
            <a:ext cx="8136804" cy="3668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프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로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트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성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격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발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달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7700" spc="-5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론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440149" y="7873433"/>
            <a:ext cx="3665543" cy="658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팀</a:t>
            </a:r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9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973570" y="8483548"/>
            <a:ext cx="1233959" cy="14140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0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김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9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3956318" y="8483549"/>
            <a:ext cx="1089492" cy="14140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0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최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0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방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8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미</a:t>
            </a:r>
            <a:r>
              <a:rPr lang="en-US" sz="2000" spc="-1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572674" y="5997661"/>
            <a:ext cx="7739188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레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젠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테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션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0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77581" y="719159"/>
            <a:ext cx="7365832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년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학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기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[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2400" spc="-200" kern="0" dirty="0" smtClean="0">
                <a:solidFill>
                  <a:srgbClr val="478c5c"/>
                </a:solidFill>
                <a:latin typeface="G마켓 산스 Medium" pitchFamily="34" charset="0"/>
                <a:cs typeface="G마켓 산스 Medium" pitchFamily="34" charset="0"/>
              </a:rPr>
              <a:t>]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0337" y="4096856"/>
            <a:ext cx="3793646" cy="3793646"/>
            <a:chOff x="6390337" y="4096856"/>
            <a:chExt cx="3793646" cy="3793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0337" y="4096856"/>
              <a:ext cx="3793646" cy="3793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2479" y="4096856"/>
            <a:ext cx="3793646" cy="3793646"/>
            <a:chOff x="1492479" y="4096856"/>
            <a:chExt cx="3793646" cy="3793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479" y="4096856"/>
              <a:ext cx="3793646" cy="3793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2888" y="3654926"/>
            <a:ext cx="5347499" cy="5347499"/>
            <a:chOff x="11752888" y="3654926"/>
            <a:chExt cx="5347499" cy="53474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752888" y="3654926"/>
              <a:ext cx="5347499" cy="5347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90337" y="3454390"/>
            <a:ext cx="6097056" cy="5989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92479" y="8183727"/>
            <a:ext cx="6097056" cy="13423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60371" y="3454390"/>
            <a:ext cx="6097056" cy="5989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92476" y="1064838"/>
            <a:ext cx="7998472" cy="14380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프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로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트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평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가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283869" y="1152457"/>
            <a:ext cx="8203529" cy="11026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학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생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상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370724" y="5451362"/>
            <a:ext cx="1699284" cy="11909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%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267590" y="5512552"/>
            <a:ext cx="1699284" cy="12026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5100" spc="-3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%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394286" y="4154533"/>
            <a:ext cx="6097056" cy="6284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15110" y="2152981"/>
            <a:ext cx="10250476" cy="152788"/>
            <a:chOff x="1515110" y="2152981"/>
            <a:chExt cx="10250476" cy="1527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110" y="2152981"/>
              <a:ext cx="10250476" cy="152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58990" y="1311502"/>
            <a:ext cx="562013" cy="2142887"/>
            <a:chOff x="16458990" y="1311502"/>
            <a:chExt cx="562013" cy="21428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390337" y="8183727"/>
            <a:ext cx="6097056" cy="13423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써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5783662" cy="1761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감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사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합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니</a:t>
            </a:r>
            <a:r>
              <a:rPr lang="en-US" sz="7700" spc="-5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다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8613" y="5466667"/>
            <a:ext cx="6330818" cy="7803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질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문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면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말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씀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3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0911" y="1268842"/>
            <a:ext cx="1970672" cy="11486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spc="-3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목</a:t>
            </a:r>
            <a:r>
              <a:rPr lang="en-US" sz="5000" spc="-300" kern="0" dirty="0" smtClean="0">
                <a:solidFill>
                  <a:srgbClr val="478c5c"/>
                </a:solidFill>
                <a:latin typeface="G마켓 산스 Light" pitchFamily="34" charset="0"/>
                <a:cs typeface="G마켓 산스 Light" pitchFamily="34" charset="0"/>
              </a:rPr>
              <a:t>차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739213" y="3840905"/>
            <a:ext cx="418751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지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720162" y="4465926"/>
            <a:ext cx="4230381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당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710135" y="3840905"/>
            <a:ext cx="459833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격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발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달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특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징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764012" y="4465926"/>
            <a:ext cx="4517516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당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867344" y="3840905"/>
            <a:ext cx="4201810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격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구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조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48265" y="4484974"/>
            <a:ext cx="4230381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당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753882" y="3840905"/>
            <a:ext cx="4201810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격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발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달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계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34803" y="4484974"/>
            <a:ext cx="4230381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당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731333" y="6909351"/>
            <a:ext cx="4201810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공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헌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판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712282" y="7553417"/>
            <a:ext cx="4230381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당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49233" y="7422498"/>
            <a:ext cx="2139362" cy="175853"/>
            <a:chOff x="4249233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4249233" y="7422498"/>
              <a:ext cx="2139362" cy="17585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729190" y="6909352"/>
            <a:ext cx="4201810" cy="607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평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가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5710135" y="7553417"/>
            <a:ext cx="4230381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당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챕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터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9040783" cy="13713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지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그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문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트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프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로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035455" y="814588"/>
            <a:ext cx="4350693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석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학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생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경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3265" y="2537056"/>
            <a:ext cx="5566657" cy="5378469"/>
            <a:chOff x="1483265" y="2537056"/>
            <a:chExt cx="5566657" cy="53784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3265" y="2537056"/>
              <a:ext cx="5566657" cy="537846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10104" y="8208121"/>
            <a:ext cx="4927482" cy="15457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S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i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g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m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u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n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d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F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r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e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u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d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(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8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5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6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~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9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9</a:t>
            </a:r>
            <a:r>
              <a:rPr lang="en-US" sz="2800" spc="-3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548823" y="2388848"/>
            <a:ext cx="8461157" cy="2241509"/>
            <a:chOff x="8548823" y="2388848"/>
            <a:chExt cx="8461157" cy="22415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6011" y="4785945"/>
            <a:ext cx="8461157" cy="2263460"/>
            <a:chOff x="8576011" y="4785945"/>
            <a:chExt cx="8461157" cy="22634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48823" y="7171975"/>
            <a:ext cx="8461157" cy="2238095"/>
            <a:chOff x="8548823" y="7171975"/>
            <a:chExt cx="8461157" cy="22380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104762" y="3309095"/>
            <a:ext cx="11078065" cy="1495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련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련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068210" y="2690790"/>
            <a:ext cx="11430392" cy="7297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소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142857" y="5142857"/>
            <a:ext cx="11430392" cy="7297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소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068210" y="7476362"/>
            <a:ext cx="11430392" cy="7297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소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30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9068210" y="5670552"/>
            <a:ext cx="11078065" cy="1495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련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련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068210" y="8069981"/>
            <a:ext cx="11078065" cy="1495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련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련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줄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73785" y="633686"/>
            <a:ext cx="8168960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성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격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발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달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론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특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602321" y="1740937"/>
            <a:ext cx="7793560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소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혹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강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싶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261140" y="6693059"/>
            <a:ext cx="4791574" cy="37827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2000" spc="-2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221816" y="4857495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1221816" y="7819324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4939048" y="6836391"/>
            <a:ext cx="3082393" cy="2852371"/>
            <a:chOff x="4939048" y="6836391"/>
            <a:chExt cx="3082393" cy="28523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33" name="Object 33"/>
            <p:cNvSpPr txBox="1"/>
            <p:nvPr/>
          </p:nvSpPr>
          <p:spPr>
            <a:xfrm>
              <a:off x="4979492" y="7856377"/>
              <a:ext cx="2501253" cy="12185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5262918" y="3955390"/>
            <a:ext cx="2434652" cy="2374934"/>
            <a:chOff x="5262918" y="3955390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5000342" y="4835274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45" name="Object 45"/>
            <p:cNvSpPr txBox="1"/>
            <p:nvPr/>
          </p:nvSpPr>
          <p:spPr>
            <a:xfrm>
              <a:off x="8363740" y="4881181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  <p:grpSp>
        <p:nvGrpSpPr>
          <p:cNvPr id="1015" name="그룹 1015"/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8401807" y="7816153"/>
              <a:ext cx="2501253" cy="101473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관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련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된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용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을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작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성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해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 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주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세</a:t>
              </a:r>
              <a:r>
                <a:rPr lang="en-US" sz="2200" spc="-100" kern="0" dirty="0" smtClean="0">
                  <a:solidFill>
                    <a:srgbClr val="206d38"/>
                  </a:solidFill>
                  <a:latin typeface="G마켓 산스 Medium" pitchFamily="34" charset="0"/>
                  <a:cs typeface="G마켓 산스 Medium" pitchFamily="34" charset="0"/>
                </a:rPr>
                <a:t>요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177" y="4053319"/>
            <a:ext cx="2823043" cy="1892022"/>
            <a:chOff x="11828177" y="4053319"/>
            <a:chExt cx="2823043" cy="18920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828177" y="4053319"/>
              <a:ext cx="2823043" cy="18920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1989523"/>
            <a:ext cx="4945367" cy="3314418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991" y="4276122"/>
            <a:ext cx="2686885" cy="1800768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19775" y="625831"/>
            <a:ext cx="7271498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주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요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키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워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드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32471" y="1788190"/>
            <a:ext cx="5620708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격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달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8040839" y="6317613"/>
            <a:ext cx="1924883" cy="204613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300" spc="-3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중</a:t>
            </a:r>
            <a:r>
              <a:rPr lang="en-US" sz="4300" spc="-3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4300" spc="-3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4300" spc="-3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4300" spc="-3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4300" spc="-3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4297800" y="6769400"/>
            <a:ext cx="2151239" cy="7700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15638" y="6746648"/>
            <a:ext cx="2151239" cy="7700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4760705" y="6803524"/>
            <a:ext cx="2151239" cy="7700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1532514" y="6780771"/>
            <a:ext cx="2151239" cy="7700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3200" spc="-2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636947" y="2841503"/>
            <a:ext cx="4653615" cy="123196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중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관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련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작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527609" y="4561876"/>
            <a:ext cx="2378467" cy="11980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작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1658290" y="4367590"/>
            <a:ext cx="2513995" cy="11980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작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66508" y="2784361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95926" y="4077062"/>
            <a:ext cx="2686885" cy="1942493"/>
            <a:chOff x="4195926" y="4077062"/>
            <a:chExt cx="2686885" cy="19424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959748" y="4424400"/>
            <a:ext cx="2547544" cy="119806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작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4918839" y="4047055"/>
            <a:ext cx="2686885" cy="1800768"/>
            <a:chOff x="14918839" y="4047055"/>
            <a:chExt cx="2686885" cy="18007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4686333" y="4344143"/>
            <a:ext cx="2523094" cy="11369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관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련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작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700" spc="-1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7245" y="749560"/>
            <a:ext cx="8574185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소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제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목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을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써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주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세</a:t>
            </a:r>
            <a:r>
              <a:rPr lang="en-US" sz="6000" spc="-6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87083" y="1883343"/>
            <a:ext cx="8425412" cy="114282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소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가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혹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강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조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싶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111429" y="3678010"/>
            <a:ext cx="12527874" cy="1020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111429" y="5852486"/>
            <a:ext cx="12624302" cy="1020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111429" y="3081029"/>
            <a:ext cx="12624302" cy="7545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111429" y="5255495"/>
            <a:ext cx="12624302" cy="6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111429" y="8123114"/>
            <a:ext cx="12624302" cy="1020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워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11429" y="7526133"/>
            <a:ext cx="12624302" cy="6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키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워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드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6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11432" y="4779191"/>
            <a:ext cx="8416201" cy="140844"/>
            <a:chOff x="8111432" y="4779191"/>
            <a:chExt cx="8416201" cy="1408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1432" y="477919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1432" y="7038221"/>
            <a:ext cx="8416201" cy="140844"/>
            <a:chOff x="8111432" y="7038221"/>
            <a:chExt cx="8416201" cy="1408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1432" y="703822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2841831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-1960122" y="6829162"/>
            <a:ext cx="5469019" cy="42585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cd6461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3003" y="2624862"/>
            <a:ext cx="14288567" cy="5718748"/>
            <a:chOff x="2383003" y="2624862"/>
            <a:chExt cx="14288567" cy="5718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003" y="2624862"/>
              <a:ext cx="14288567" cy="57187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46086" y="912457"/>
            <a:ext cx="9040783" cy="14597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리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비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도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이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론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의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근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063750" y="1016576"/>
            <a:ext cx="5906691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리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구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석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04351" y="7114380"/>
            <a:ext cx="341324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778864" y="6060668"/>
            <a:ext cx="358316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2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804351" y="5006956"/>
            <a:ext cx="341324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3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804351" y="3953245"/>
            <a:ext cx="341324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4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804351" y="2899533"/>
            <a:ext cx="341324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5</a:t>
            </a:r>
            <a:r>
              <a:rPr lang="en-US" sz="2400" spc="-200" kern="0" dirty="0" smtClean="0">
                <a:solidFill>
                  <a:srgbClr val="4b9461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486356" y="7266761"/>
            <a:ext cx="13936275" cy="171251"/>
            <a:chOff x="2486356" y="7266761"/>
            <a:chExt cx="13936275" cy="1712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486356" y="7266761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6356" y="6204901"/>
            <a:ext cx="13936275" cy="171251"/>
            <a:chOff x="2486356" y="6204901"/>
            <a:chExt cx="13936275" cy="1712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486356" y="6204901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86356" y="5143040"/>
            <a:ext cx="13936275" cy="171251"/>
            <a:chOff x="2486356" y="5143040"/>
            <a:chExt cx="13936275" cy="1712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2486356" y="514304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86356" y="4081180"/>
            <a:ext cx="13936275" cy="171251"/>
            <a:chOff x="2486356" y="4081180"/>
            <a:chExt cx="13936275" cy="1712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2486356" y="408118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6356" y="3019320"/>
            <a:ext cx="13936275" cy="171251"/>
            <a:chOff x="2486356" y="3019320"/>
            <a:chExt cx="13936275" cy="1712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2486356" y="301932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38584" y="6123904"/>
            <a:ext cx="1201740" cy="2223883"/>
            <a:chOff x="3138584" y="6123904"/>
            <a:chExt cx="1201740" cy="22238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8584" y="6123904"/>
              <a:ext cx="1201740" cy="22238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53889" y="3304856"/>
            <a:ext cx="1201740" cy="5038754"/>
            <a:chOff x="5053889" y="3304856"/>
            <a:chExt cx="1201740" cy="503875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3889" y="3304856"/>
              <a:ext cx="1201740" cy="50387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69195" y="3990570"/>
            <a:ext cx="1201740" cy="4399199"/>
            <a:chOff x="6969195" y="3990570"/>
            <a:chExt cx="1201740" cy="43991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9195" y="3990570"/>
              <a:ext cx="1201740" cy="43991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84500" y="4523904"/>
            <a:ext cx="1201740" cy="3819706"/>
            <a:chOff x="8884500" y="4523904"/>
            <a:chExt cx="1201740" cy="38197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4500" y="4523904"/>
              <a:ext cx="1201740" cy="38197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99805" y="7114380"/>
            <a:ext cx="1201740" cy="1229230"/>
            <a:chOff x="10799805" y="7114380"/>
            <a:chExt cx="1201740" cy="12292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99805" y="7114380"/>
              <a:ext cx="1201740" cy="12292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15110" y="3190570"/>
            <a:ext cx="1201740" cy="5153039"/>
            <a:chOff x="12715110" y="3190570"/>
            <a:chExt cx="1201740" cy="515303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15110" y="3190570"/>
              <a:ext cx="1201740" cy="51530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630415" y="5058413"/>
            <a:ext cx="1201740" cy="3285197"/>
            <a:chOff x="14630415" y="5058413"/>
            <a:chExt cx="1201740" cy="328519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30415" y="5058413"/>
              <a:ext cx="1201740" cy="3285197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838149" y="6353063"/>
            <a:ext cx="1502175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4753453" y="3491532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B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6668758" y="4158199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C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8584063" y="4692704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A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B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2414672" y="3400094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D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cd6461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4330005" y="5228666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B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C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0499339" y="7243913"/>
            <a:ext cx="1502175" cy="607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O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집</a:t>
            </a:r>
            <a:r>
              <a:rPr lang="en-US" sz="2400" spc="-200" kern="0" dirty="0" smtClean="0">
                <a:solidFill>
                  <a:srgbClr val="206d38"/>
                </a:solidFill>
                <a:latin typeface="Noto Sans CJK KR Bold" pitchFamily="34" charset="0"/>
                <a:cs typeface="Noto Sans CJK KR Bold" pitchFamily="34" charset="0"/>
              </a:rPr>
              <a:t>단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2581105" y="8833543"/>
            <a:ext cx="20696043" cy="11232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래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-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3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써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d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i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래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-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3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줄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써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서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d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i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m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2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22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846086" y="1993006"/>
            <a:ext cx="10155458" cy="152788"/>
            <a:chOff x="1846086" y="1993006"/>
            <a:chExt cx="10155458" cy="15278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6086" y="1993006"/>
              <a:ext cx="10155458" cy="152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830247"/>
            <a:ext cx="5132359" cy="5132359"/>
            <a:chOff x="12023889" y="3830247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3830247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917128"/>
            <a:ext cx="5132359" cy="5132359"/>
            <a:chOff x="1104069" y="3917128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0406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917128"/>
            <a:ext cx="5132359" cy="5132359"/>
            <a:chOff x="6563979" y="3917128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56397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5" y="4505047"/>
            <a:ext cx="1189439" cy="1189439"/>
            <a:chOff x="1515515" y="4505047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5515" y="4505047"/>
              <a:ext cx="1189439" cy="1189439"/>
              <a:chOff x="1515515" y="4505047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551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27111" y="4663285"/>
              <a:ext cx="566247" cy="872962"/>
              <a:chOff x="1827111" y="4663285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27111" y="4663285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380491" y="4505047"/>
            <a:ext cx="1189439" cy="1189439"/>
            <a:chOff x="12380491" y="4505047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380491" y="4505047"/>
              <a:ext cx="1189439" cy="1189439"/>
              <a:chOff x="12380491" y="4505047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80491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08744" y="4691533"/>
              <a:ext cx="705611" cy="844714"/>
              <a:chOff x="12608744" y="4691533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608744" y="4691533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21835" y="4505047"/>
            <a:ext cx="1189439" cy="1189439"/>
            <a:chOff x="7021835" y="4505047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21835" y="4505047"/>
              <a:ext cx="1189439" cy="1189439"/>
              <a:chOff x="7021835" y="4505047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183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66192" y="4696140"/>
              <a:ext cx="861110" cy="840107"/>
              <a:chOff x="7166192" y="4696140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166192" y="4696140"/>
                <a:ext cx="861110" cy="840107"/>
              </a:xfrm>
              <a:prstGeom prst="rect">
                <a:avLst/>
              </a:prstGeom>
            </p:spPr>
          </p:pic>
        </p:grpSp>
      </p:grpSp>
      <p:sp>
        <p:nvSpPr>
          <p:cNvPr id="35" name="Object 35"/>
          <p:cNvSpPr txBox="1"/>
          <p:nvPr/>
        </p:nvSpPr>
        <p:spPr>
          <a:xfrm>
            <a:off x="-391259" y="6211259"/>
            <a:ext cx="4061508" cy="24462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작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성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C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작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성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C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2903874" y="4650189"/>
            <a:ext cx="2498049" cy="14780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키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워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드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를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써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주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5009155" y="6211259"/>
            <a:ext cx="4133702" cy="24462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작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성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C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작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성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C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0277439" y="6211259"/>
            <a:ext cx="4263248" cy="24462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작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성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C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당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워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을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작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성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해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주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용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된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트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t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o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n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s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C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J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K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e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g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u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l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r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글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자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크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기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는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1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8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입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니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다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.</a:t>
            </a:r>
            <a:r>
              <a:rPr lang="en-US" sz="1800" spc="-200" kern="0" dirty="0" smtClean="0">
                <a:solidFill>
                  <a:srgbClr val="206d38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274657" y="1102933"/>
            <a:ext cx="4887649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성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격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구</a:t>
            </a:r>
            <a:r>
              <a:rPr lang="en-US" sz="6000" spc="-400" kern="0" dirty="0" smtClean="0">
                <a:solidFill>
                  <a:srgbClr val="206d38"/>
                </a:solidFill>
                <a:latin typeface="G마켓 산스 Light" pitchFamily="34" charset="0"/>
                <a:cs typeface="G마켓 산스 Light" pitchFamily="34" charset="0"/>
              </a:rPr>
              <a:t>조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4533090" y="1190550"/>
            <a:ext cx="8203529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소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목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적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혹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강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조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싶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은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1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-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4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277935" y="2362202"/>
            <a:ext cx="8724174" cy="152788"/>
            <a:chOff x="1277935" y="2362202"/>
            <a:chExt cx="8724174" cy="1527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446081" y="4650189"/>
            <a:ext cx="2498049" cy="14780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키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워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드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를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써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주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3806806" y="4650189"/>
            <a:ext cx="2498049" cy="14780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키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워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드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를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써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주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900" spc="-300" kern="0" dirty="0" smtClean="0">
                <a:solidFill>
                  <a:srgbClr val="206d38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109" y="3688981"/>
            <a:ext cx="3916475" cy="779708"/>
            <a:chOff x="971109" y="3688981"/>
            <a:chExt cx="3916475" cy="779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52993" y="895521"/>
            <a:ext cx="8009504" cy="14597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성</a:t>
            </a:r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격</a:t>
            </a:r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발</a:t>
            </a:r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달</a:t>
            </a:r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 </a:t>
            </a:r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단</a:t>
            </a:r>
            <a:r>
              <a:rPr lang="en-US" sz="6000" spc="-400" kern="0" dirty="0" smtClean="0">
                <a:solidFill>
                  <a:srgbClr val="cd6461"/>
                </a:solidFill>
                <a:latin typeface="G마켓 산스 Light" pitchFamily="34" charset="0"/>
                <a:cs typeface="G마켓 산스 Light" pitchFamily="34" charset="0"/>
              </a:rPr>
              <a:t>계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9516606" y="1001171"/>
            <a:ext cx="6930899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격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달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론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성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격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발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달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2400" spc="-200" kern="0" dirty="0" smtClean="0">
                <a:solidFill>
                  <a:srgbClr val="cd6461"/>
                </a:solidFill>
                <a:latin typeface="G마켓 산스 Medium" pitchFamily="34" charset="0"/>
                <a:cs typeface="G마켓 산스 Medium" pitchFamily="34" charset="0"/>
              </a:rPr>
              <a:t>계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075886" y="4682019"/>
            <a:ext cx="5515665" cy="1523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단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05972" y="3883924"/>
            <a:ext cx="4352281" cy="624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칭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06430" y="3688981"/>
            <a:ext cx="3916475" cy="779708"/>
            <a:chOff x="6906430" y="3688981"/>
            <a:chExt cx="3916475" cy="7797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6430" y="3688981"/>
              <a:ext cx="3916475" cy="77970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011200" y="4682019"/>
            <a:ext cx="5515665" cy="1523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단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137262" y="3883924"/>
            <a:ext cx="4681928" cy="624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칭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17052" y="3688981"/>
            <a:ext cx="4246633" cy="779708"/>
            <a:chOff x="12517052" y="3688981"/>
            <a:chExt cx="4246633" cy="7797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7052" y="3688981"/>
              <a:ext cx="4246633" cy="77970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802857" y="4682019"/>
            <a:ext cx="5515665" cy="1523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단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1724723" y="3883924"/>
            <a:ext cx="4861145" cy="624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칭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532763" y="7344145"/>
            <a:ext cx="4417425" cy="779708"/>
            <a:chOff x="12532763" y="7344145"/>
            <a:chExt cx="4417425" cy="7797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2763" y="7344145"/>
              <a:ext cx="4417425" cy="77970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902952" y="8337171"/>
            <a:ext cx="5650356" cy="1523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단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1643798" y="7539086"/>
            <a:ext cx="5233392" cy="624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칭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564809" y="7344145"/>
            <a:ext cx="4763229" cy="779708"/>
            <a:chOff x="6564809" y="7344145"/>
            <a:chExt cx="4763229" cy="7797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4809" y="7344145"/>
              <a:ext cx="4763229" cy="77970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180171" y="8362571"/>
            <a:ext cx="5515665" cy="1523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단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5675089" y="7539086"/>
            <a:ext cx="5475172" cy="6241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칭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써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2500" spc="-200" kern="0" dirty="0" smtClean="0">
                <a:solidFill>
                  <a:srgbClr val="206d38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723243" y="5455224"/>
            <a:ext cx="3064755" cy="5337257"/>
            <a:chOff x="1723243" y="5455224"/>
            <a:chExt cx="3064755" cy="53372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723243" y="5455224"/>
              <a:ext cx="3064755" cy="533725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-1224637" y="7356848"/>
            <a:ext cx="4524854" cy="23682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당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페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해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주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된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트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t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o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n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C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J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K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e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g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u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l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a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r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글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크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입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다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  <a:r>
              <a:rPr lang="en-US" sz="1800" spc="-100" kern="0" dirty="0" smtClean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5001869" y="4006095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25269" y="4031216"/>
            <a:ext cx="1553688" cy="61957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14242" y="7672042"/>
            <a:ext cx="1282749" cy="61957"/>
            <a:chOff x="11414242" y="7672042"/>
            <a:chExt cx="1282749" cy="619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14242" y="7672042"/>
              <a:ext cx="1282749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5682081" y="5774420"/>
              <a:ext cx="3077493" cy="619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2021-07-26T15:00:36.329</dcterms:modified>
  <cp:revision>2</cp:revision>
  <cp:version>1000.0000.01</cp:version>
</cp:coreProperties>
</file>