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691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4995" autoAdjust="0"/>
    <p:restoredTop sz="94660"/>
  </p:normalViewPr>
  <p:slideViewPr>
    <p:cSldViewPr snapToObjects="1" showGuides="1">
      <p:cViewPr>
        <p:scale>
          <a:sx n="98" d="100"/>
          <a:sy n="98" d="100"/>
        </p:scale>
        <p:origin x="474" y="96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8.xml"  /><Relationship Id="rId21" Type="http://schemas.openxmlformats.org/officeDocument/2006/relationships/slide" Target="slides/slide19.xml"  /><Relationship Id="rId22" Type="http://schemas.openxmlformats.org/officeDocument/2006/relationships/slide" Target="slides/slide20.xml"  /><Relationship Id="rId23" Type="http://schemas.openxmlformats.org/officeDocument/2006/relationships/presProps" Target="presProps.xml"  /><Relationship Id="rId24" Type="http://schemas.openxmlformats.org/officeDocument/2006/relationships/viewProps" Target="viewProps.xml"  /><Relationship Id="rId25" Type="http://schemas.openxmlformats.org/officeDocument/2006/relationships/theme" Target="theme/theme1.xml"  /><Relationship Id="rId26" Type="http://schemas.openxmlformats.org/officeDocument/2006/relationships/tableStyles" Target="tableStyles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A7E0A69F-43EF-4F85-8AE9-DFFA2D43A3C3}" type="datetime1">
              <a:rPr lang="ko-KR" altLang="en-US"/>
              <a:pPr lvl="0">
                <a:defRPr/>
              </a:pPr>
              <a:t>2021-07-17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두 번째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세 번째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네 번째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 번째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60D170BB-8371-483C-89C3-85F648DC4992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73C56E-ADD4-4F59-A04E-3B397B467F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48FFF20-A665-4C28-AFAC-DD8F2CA27F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9ED45D-0E94-460D-A7C3-1A2095222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704DC-BBA5-4E7D-A421-927FA8A615FD}" type="datetimeFigureOut">
              <a:rPr lang="ko-KR" altLang="en-US" smtClean="0"/>
              <a:t>2021-06-16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4281AB-A0B4-4A5F-86CD-A2086825E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24508C-173A-4EF3-A272-B1C5B92EB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D10E-6FC8-4DAA-AEA5-7BC3CF721C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020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5ED393-5071-4232-8CE7-6368370B2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761ED07-37A3-4B5D-870B-8AABF0C2D2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E28348-CF96-419A-92C3-BEC1D3FDB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704DC-BBA5-4E7D-A421-927FA8A615FD}" type="datetimeFigureOut">
              <a:rPr lang="ko-KR" altLang="en-US" smtClean="0"/>
              <a:t>2021-06-16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5B74AD-0C9F-440E-8043-1F066D4D8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C99EE7-A988-42D0-99E0-1C5B54CBB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D10E-6FC8-4DAA-AEA5-7BC3CF721C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3945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AC3CA9-AF9E-4C6D-BEA8-E399A7CD1A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D59A2A8-98F4-43C3-BF9D-13CDAEFFB1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5B1F37-82A2-489F-8E46-B2EC18B80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704DC-BBA5-4E7D-A421-927FA8A615FD}" type="datetimeFigureOut">
              <a:rPr lang="ko-KR" altLang="en-US" smtClean="0"/>
              <a:t>2021-06-16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6E1824-651E-4835-A0C9-1DF5220FA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6FDBBB-0802-42E0-B26F-3C46480A2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D10E-6FC8-4DAA-AEA5-7BC3CF721C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0131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EA3A12-3AFF-4BC3-8CEE-220D29A96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2C193E-DB00-4059-BD13-DC15C96EF4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50761B-9412-40B7-8CA8-364D0A692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704DC-BBA5-4E7D-A421-927FA8A615FD}" type="datetimeFigureOut">
              <a:rPr lang="ko-KR" altLang="en-US" smtClean="0"/>
              <a:t>2021-06-16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E09396-DD68-4B6C-B02B-9F7039F7C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94D29A-D552-4771-AEC4-2643BB067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D10E-6FC8-4DAA-AEA5-7BC3CF721C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0936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2966E3-A917-4DA9-A125-CC700CF13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F495484-4788-4BD1-A5CE-CA590AA66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3A298B-9A37-45F4-A22E-0A121FF2E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704DC-BBA5-4E7D-A421-927FA8A615FD}" type="datetimeFigureOut">
              <a:rPr lang="ko-KR" altLang="en-US" smtClean="0"/>
              <a:t>2021-06-16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91A719-20BF-4507-842B-CBF3B7A36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BF2B11-7083-4493-961B-2A1664863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D10E-6FC8-4DAA-AEA5-7BC3CF721C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8856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99FA89-8254-4B99-A570-1E9EAD347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6EE7B6-851A-48F2-84C2-C8776AC27B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45BE0FA-1FCD-49CB-BEC5-DCD9FAD74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58E71F8-2AAB-47C0-8CA1-CAD970B5D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704DC-BBA5-4E7D-A421-927FA8A615FD}" type="datetimeFigureOut">
              <a:rPr lang="ko-KR" altLang="en-US" smtClean="0"/>
              <a:t>2021-06-16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4BE0CD0-DE94-43C2-87DC-2EFD169EF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21097B-BE22-4BEE-8DA8-9DA06C810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D10E-6FC8-4DAA-AEA5-7BC3CF721C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5500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291DD4-F5CB-4A44-8975-6592B6F59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23C5F8-E71E-4328-AB33-942101AB01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FFA8844-DF25-475B-9597-9DBFB63628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0297E26-97B3-401F-A21B-725FAC4535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2C970E4-1F8C-449F-9787-9C4CB6F9D1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0A3DCE6-0F00-454D-9524-A38DE4DE9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704DC-BBA5-4E7D-A421-927FA8A615FD}" type="datetimeFigureOut">
              <a:rPr lang="ko-KR" altLang="en-US" smtClean="0"/>
              <a:t>2021-06-16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7C0530C-8FD0-4A3B-84B4-55B815608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50A99EA-B783-4A73-92A9-FD376E9E7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D10E-6FC8-4DAA-AEA5-7BC3CF721C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6960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A672D1-EA66-4409-8445-EECEB3A82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2EBA4C6-8436-4C14-B97D-105844BDB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704DC-BBA5-4E7D-A421-927FA8A615FD}" type="datetimeFigureOut">
              <a:rPr lang="ko-KR" altLang="en-US" smtClean="0"/>
              <a:t>2021-06-16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66FFBD4-4B9C-440B-9B91-D2829C8C9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2A7AD02-403C-4EBE-BBA2-CEAFE9AE4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D10E-6FC8-4DAA-AEA5-7BC3CF721C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1212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6523BB7-52EE-4543-B2CD-95B5CD8697F4}"/>
              </a:ext>
            </a:extLst>
          </p:cNvPr>
          <p:cNvSpPr txBox="1"/>
          <p:nvPr userDrawn="1"/>
        </p:nvSpPr>
        <p:spPr>
          <a:xfrm>
            <a:off x="9990758" y="6575907"/>
            <a:ext cx="21980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3E5C4B2-3A74-45E2-8275-57653D60A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704DC-BBA5-4E7D-A421-927FA8A615FD}" type="datetimeFigureOut">
              <a:rPr lang="ko-KR" altLang="en-US" smtClean="0"/>
              <a:t>2021-06-16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8DABAB2-6114-47A0-A417-AE54A7D28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86EC5A9-01C9-486A-BD2C-6D780A9A9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D10E-6FC8-4DAA-AEA5-7BC3CF721C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6934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64D5E9-F257-4675-83D9-CAABAE80A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F0E2A4-30D6-4F91-8593-3652FFF342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9B7F24A-D903-463C-B711-91FD491FD5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BDE16FA-28CE-4CCC-881D-7D7B3FBB5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704DC-BBA5-4E7D-A421-927FA8A615FD}" type="datetimeFigureOut">
              <a:rPr lang="ko-KR" altLang="en-US" smtClean="0"/>
              <a:t>2021-06-16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D4F1A39-AADB-421F-B2AD-67957A89F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E4C85CA-D034-4348-BB24-65C892350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D10E-6FC8-4DAA-AEA5-7BC3CF721C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9675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2CE3E5-D246-401A-B4DA-D15E6D5BC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1066400-4EBF-4D23-BCCD-DA6FC6A3AA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1740DC9-63F6-4409-AAF3-22111941FD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D50E7D3-1143-40E1-8409-68CD9A293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704DC-BBA5-4E7D-A421-927FA8A615FD}" type="datetimeFigureOut">
              <a:rPr lang="ko-KR" altLang="en-US" smtClean="0"/>
              <a:t>2021-06-16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C1DC393-8E64-4F6E-9E06-5C6A45520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38E4A75-8FD8-4CB5-AA1F-3199629BE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D10E-6FC8-4DAA-AEA5-7BC3CF721C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7981992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941F98B-57E9-4EB6-B6C3-C8DD6CAF1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424B17-47FE-42D5-A877-D11F164503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2623BA-7D12-4119-9B74-CB551D886B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C704DC-BBA5-4E7D-A421-927FA8A615FD}" type="datetimeFigureOut">
              <a:rPr lang="ko-KR" altLang="en-US" smtClean="0"/>
              <a:t>2021-06-16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47FCEA-FDA3-4D04-A2D0-3308ABF5CC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54153F-36BB-41B3-929C-0A14BC67D5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F6D10E-6FC8-4DAA-AEA5-7BC3CF721C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8600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.jpe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0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1.jpeg"  /><Relationship Id="rId3" Type="http://schemas.openxmlformats.org/officeDocument/2006/relationships/image" Target="../media/image12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3.jpe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4.jpe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5.jpe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6.jpe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7.jpeg"  /><Relationship Id="rId3" Type="http://schemas.openxmlformats.org/officeDocument/2006/relationships/image" Target="../media/image18.jpe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9.jpeg"  /><Relationship Id="rId3" Type="http://schemas.openxmlformats.org/officeDocument/2006/relationships/image" Target="../media/image20.jpeg"  /><Relationship Id="rId4" Type="http://schemas.openxmlformats.org/officeDocument/2006/relationships/hyperlink" Target="http://ncov.mohw.go.kr/" TargetMode="External"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21.jpeg"  /><Relationship Id="rId3" Type="http://schemas.openxmlformats.org/officeDocument/2006/relationships/image" Target="../media/image22.jpe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23.jpe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2.jpeg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24.jpe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3.jpe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4.png"  /><Relationship Id="rId3" Type="http://schemas.openxmlformats.org/officeDocument/2006/relationships/image" Target="../media/image5.png"  /><Relationship Id="rId4" Type="http://schemas.openxmlformats.org/officeDocument/2006/relationships/image" Target="../media/image6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7.png"  /><Relationship Id="rId3" Type="http://schemas.openxmlformats.org/officeDocument/2006/relationships/image" Target="../media/image5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8.png"  /><Relationship Id="rId3" Type="http://schemas.openxmlformats.org/officeDocument/2006/relationships/image" Target="../media/image8.png"  /><Relationship Id="rId4" Type="http://schemas.openxmlformats.org/officeDocument/2006/relationships/image" Target="../media/image8.png"  /><Relationship Id="rId5" Type="http://schemas.openxmlformats.org/officeDocument/2006/relationships/image" Target="../media/image8.png"  /><Relationship Id="rId6" Type="http://schemas.openxmlformats.org/officeDocument/2006/relationships/image" Target="../media/image8.png"  /><Relationship Id="rId7" Type="http://schemas.openxmlformats.org/officeDocument/2006/relationships/image" Target="../media/image6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9.jpe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853564" y="761523"/>
            <a:ext cx="5568561" cy="910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5400" b="1">
                <a:solidFill>
                  <a:schemeClr val="accent4"/>
                </a:solidFill>
                <a:latin typeface="Arial Black"/>
                <a:ea typeface="배달의민족 주아"/>
              </a:rPr>
              <a:t>COVID-19</a:t>
            </a:r>
            <a:r>
              <a:rPr lang="en-US" altLang="ko-KR" sz="5400" b="1">
                <a:solidFill>
                  <a:schemeClr val="accent4"/>
                </a:solidFill>
                <a:latin typeface="배달의민족 주아"/>
                <a:ea typeface="배달의민족 주아"/>
              </a:rPr>
              <a:t> </a:t>
            </a:r>
            <a:r>
              <a:rPr lang="ko-KR" altLang="en-US" sz="5400" b="1">
                <a:solidFill>
                  <a:schemeClr val="accent4"/>
                </a:solidFill>
                <a:latin typeface="나눔고딕 ExtraBold"/>
                <a:ea typeface="나눔고딕 ExtraBold"/>
              </a:rPr>
              <a:t>현황</a:t>
            </a:r>
            <a:r>
              <a:rPr lang="en-US" altLang="ko-KR" sz="4800">
                <a:latin typeface="배달의민족 주아"/>
                <a:ea typeface="배달의민족 주아"/>
              </a:rPr>
              <a:t> </a:t>
            </a:r>
            <a:r>
              <a:rPr lang="ko-KR" altLang="en-US" sz="4800">
                <a:latin typeface="배달의민족 주아"/>
                <a:ea typeface="배달의민족 주아"/>
              </a:rPr>
              <a:t> </a:t>
            </a:r>
            <a:endParaRPr lang="ko-KR" altLang="en-US" sz="4800">
              <a:latin typeface="배달의민족 주아"/>
              <a:ea typeface="배달의민족 주아"/>
            </a:endParaRPr>
          </a:p>
        </p:txBody>
      </p:sp>
      <p:sp>
        <p:nvSpPr>
          <p:cNvPr id="9" name="육각형 8"/>
          <p:cNvSpPr/>
          <p:nvPr/>
        </p:nvSpPr>
        <p:spPr>
          <a:xfrm>
            <a:off x="2307260" y="1595141"/>
            <a:ext cx="5846206" cy="4816287"/>
          </a:xfrm>
          <a:prstGeom prst="hexagon">
            <a:avLst>
              <a:gd name="adj" fmla="val 29235"/>
              <a:gd name="vf" fmla="val 115470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" name="육각형 9"/>
          <p:cNvSpPr/>
          <p:nvPr/>
        </p:nvSpPr>
        <p:spPr>
          <a:xfrm>
            <a:off x="2916860" y="1614579"/>
            <a:ext cx="5846206" cy="4796848"/>
          </a:xfrm>
          <a:prstGeom prst="hexagon">
            <a:avLst>
              <a:gd name="adj" fmla="val 28369"/>
              <a:gd name="vf" fmla="val 11547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8789633" y="6313363"/>
            <a:ext cx="3258517" cy="36337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>
                <a:latin typeface="배달의민족 주아"/>
                <a:ea typeface="배달의민족 주아"/>
              </a:rPr>
              <a:t>이한글</a:t>
            </a:r>
            <a:r>
              <a:rPr lang="en-US" altLang="ko-KR">
                <a:latin typeface="배달의민족 주아"/>
                <a:ea typeface="배달의민족 주아"/>
              </a:rPr>
              <a:t>, </a:t>
            </a:r>
            <a:r>
              <a:rPr lang="ko-KR" altLang="en-US">
                <a:latin typeface="배달의민족 주아"/>
                <a:ea typeface="배달의민족 주아"/>
              </a:rPr>
              <a:t>한이진</a:t>
            </a:r>
            <a:r>
              <a:rPr lang="en-US" altLang="ko-KR">
                <a:latin typeface="배달의민족 주아"/>
                <a:ea typeface="배달의민족 주아"/>
              </a:rPr>
              <a:t>,</a:t>
            </a:r>
            <a:r>
              <a:rPr lang="ko-KR" altLang="en-US">
                <a:latin typeface="배달의민족 주아"/>
                <a:ea typeface="배달의민족 주아"/>
              </a:rPr>
              <a:t> 최수련</a:t>
            </a:r>
            <a:r>
              <a:rPr lang="en-US" altLang="ko-KR">
                <a:latin typeface="배달의민족 주아"/>
                <a:ea typeface="배달의민족 주아"/>
              </a:rPr>
              <a:t>,</a:t>
            </a:r>
            <a:r>
              <a:rPr lang="ko-KR" altLang="en-US">
                <a:latin typeface="배달의민족 주아"/>
                <a:ea typeface="배달의민족 주아"/>
              </a:rPr>
              <a:t> 안준모</a:t>
            </a:r>
            <a:endParaRPr lang="ko-KR" altLang="en-US">
              <a:latin typeface="배달의민족 주아"/>
              <a:ea typeface="배달의민족 주아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bg>
      <p:bgPr shadeToTitle="0">
        <a:solidFill>
          <a:srgbClr val="d6d5d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그림 13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283160" y="1627354"/>
            <a:ext cx="3625679" cy="5230646"/>
          </a:xfrm>
          <a:prstGeom prst="rect">
            <a:avLst/>
          </a:prstGeom>
        </p:spPr>
      </p:pic>
      <p:sp>
        <p:nvSpPr>
          <p:cNvPr id="31" name="직사각형 30"/>
          <p:cNvSpPr/>
          <p:nvPr/>
        </p:nvSpPr>
        <p:spPr>
          <a:xfrm>
            <a:off x="0" y="-1"/>
            <a:ext cx="152402" cy="9778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배달의민족 주아"/>
              <a:ea typeface="배달의민족 주아"/>
            </a:endParaRPr>
          </a:p>
        </p:txBody>
      </p:sp>
      <p:cxnSp>
        <p:nvCxnSpPr>
          <p:cNvPr id="33" name="직선 연결선 32"/>
          <p:cNvCxnSpPr/>
          <p:nvPr/>
        </p:nvCxnSpPr>
        <p:spPr>
          <a:xfrm>
            <a:off x="808528" y="977899"/>
            <a:ext cx="1138347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504213" y="655320"/>
            <a:ext cx="1720952" cy="2667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/>
                <a:ea typeface="배달의민족 주아"/>
                <a:cs typeface="Times New Roman"/>
              </a:rPr>
              <a:t>Ajax </a:t>
            </a: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/>
                <a:ea typeface="배달의민족 주아"/>
                <a:cs typeface="Times New Roman"/>
              </a:rPr>
              <a:t> 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/>
                <a:ea typeface="배달의민족 주아"/>
                <a:cs typeface="Times New Roman"/>
              </a:rPr>
              <a:t>/</a:t>
            </a: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/>
                <a:ea typeface="배달의민족 주아"/>
                <a:cs typeface="Times New Roman"/>
              </a:rPr>
              <a:t> 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/>
                <a:ea typeface="배달의민족 주아"/>
                <a:cs typeface="Times New Roman"/>
              </a:rPr>
              <a:t>D3.js</a:t>
            </a: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/>
                <a:ea typeface="배달의민족 주아"/>
                <a:cs typeface="Times New Roman"/>
              </a:rPr>
              <a:t> 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/>
                <a:ea typeface="배달의민족 주아"/>
                <a:cs typeface="Times New Roman"/>
              </a:rPr>
              <a:t>/ Crawling</a:t>
            </a:r>
            <a:endParaRPr lang="en-US" altLang="ko-KR" sz="1200">
              <a:solidFill>
                <a:schemeClr val="tx1">
                  <a:lumMod val="75000"/>
                  <a:lumOff val="25000"/>
                </a:schemeClr>
              </a:solidFill>
              <a:latin typeface="배달의민족 주아"/>
              <a:ea typeface="배달의민족 주아"/>
              <a:cs typeface="Times New Roman"/>
            </a:endParaRPr>
          </a:p>
        </p:txBody>
      </p:sp>
      <p:grpSp>
        <p:nvGrpSpPr>
          <p:cNvPr id="81" name="그룹 80"/>
          <p:cNvGrpSpPr/>
          <p:nvPr/>
        </p:nvGrpSpPr>
        <p:grpSpPr>
          <a:xfrm rot="18559820" flipH="1" flipV="1">
            <a:off x="6799814" y="3599907"/>
            <a:ext cx="1655624" cy="1580022"/>
            <a:chOff x="4268971" y="2557130"/>
            <a:chExt cx="1281223" cy="1281223"/>
          </a:xfrm>
        </p:grpSpPr>
        <p:cxnSp>
          <p:nvCxnSpPr>
            <p:cNvPr id="88" name="직선 연결선 87"/>
            <p:cNvCxnSpPr/>
            <p:nvPr/>
          </p:nvCxnSpPr>
          <p:spPr>
            <a:xfrm>
              <a:off x="4338083" y="2626242"/>
              <a:ext cx="1212111" cy="12121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타원 104"/>
            <p:cNvSpPr/>
            <p:nvPr/>
          </p:nvSpPr>
          <p:spPr>
            <a:xfrm>
              <a:off x="4268971" y="2557130"/>
              <a:ext cx="138224" cy="1382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배달의민족 주아"/>
                <a:ea typeface="배달의민족 주아"/>
              </a:endParaRPr>
            </a:p>
          </p:txBody>
        </p:sp>
      </p:grpSp>
      <p:grpSp>
        <p:nvGrpSpPr>
          <p:cNvPr id="106" name="그룹 105"/>
          <p:cNvGrpSpPr/>
          <p:nvPr/>
        </p:nvGrpSpPr>
        <p:grpSpPr>
          <a:xfrm rot="21330970" flipH="1">
            <a:off x="6483623" y="2417250"/>
            <a:ext cx="1627998" cy="1512199"/>
            <a:chOff x="4268971" y="2557130"/>
            <a:chExt cx="1281223" cy="1281223"/>
          </a:xfrm>
        </p:grpSpPr>
        <p:cxnSp>
          <p:nvCxnSpPr>
            <p:cNvPr id="107" name="직선 연결선 106"/>
            <p:cNvCxnSpPr/>
            <p:nvPr/>
          </p:nvCxnSpPr>
          <p:spPr>
            <a:xfrm>
              <a:off x="4338083" y="2626242"/>
              <a:ext cx="1212111" cy="12121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타원 107"/>
            <p:cNvSpPr/>
            <p:nvPr/>
          </p:nvSpPr>
          <p:spPr>
            <a:xfrm>
              <a:off x="4268971" y="2557130"/>
              <a:ext cx="138224" cy="1382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배달의민족 주아"/>
                <a:ea typeface="배달의민족 주아"/>
              </a:endParaRPr>
            </a:p>
          </p:txBody>
        </p:sp>
      </p:grpSp>
      <p:grpSp>
        <p:nvGrpSpPr>
          <p:cNvPr id="112" name="그룹 111"/>
          <p:cNvGrpSpPr/>
          <p:nvPr/>
        </p:nvGrpSpPr>
        <p:grpSpPr>
          <a:xfrm rot="20003444">
            <a:off x="3341910" y="3345986"/>
            <a:ext cx="1729990" cy="1884384"/>
            <a:chOff x="4268971" y="2557130"/>
            <a:chExt cx="1281223" cy="1281223"/>
          </a:xfrm>
        </p:grpSpPr>
        <p:cxnSp>
          <p:nvCxnSpPr>
            <p:cNvPr id="113" name="직선 연결선 112"/>
            <p:cNvCxnSpPr/>
            <p:nvPr/>
          </p:nvCxnSpPr>
          <p:spPr>
            <a:xfrm>
              <a:off x="4338083" y="2626242"/>
              <a:ext cx="1212111" cy="12121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타원 113"/>
            <p:cNvSpPr/>
            <p:nvPr/>
          </p:nvSpPr>
          <p:spPr>
            <a:xfrm>
              <a:off x="4268971" y="2557130"/>
              <a:ext cx="138224" cy="1382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배달의민족 주아"/>
                <a:ea typeface="배달의민족 주아"/>
              </a:endParaRPr>
            </a:p>
          </p:txBody>
        </p:sp>
      </p:grpSp>
      <p:sp>
        <p:nvSpPr>
          <p:cNvPr id="117" name="TextBox 116"/>
          <p:cNvSpPr txBox="1"/>
          <p:nvPr/>
        </p:nvSpPr>
        <p:spPr>
          <a:xfrm>
            <a:off x="1107832" y="3429000"/>
            <a:ext cx="1903686" cy="9029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5400" b="0" spc="-15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/>
                <a:ea typeface="배달의민족 주아"/>
              </a:rPr>
              <a:t>AJAX</a:t>
            </a:r>
            <a:endParaRPr lang="ko-KR" altLang="en-US" sz="5400" b="0" spc="-150">
              <a:solidFill>
                <a:schemeClr val="tx1">
                  <a:lumMod val="75000"/>
                  <a:lumOff val="25000"/>
                </a:schemeClr>
              </a:solidFill>
              <a:latin typeface="배달의민족 주아"/>
              <a:ea typeface="배달의민족 주아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7464171" y="1535502"/>
            <a:ext cx="1656969" cy="91051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5400" b="0" spc="-15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/>
                <a:ea typeface="배달의민족 주아"/>
              </a:rPr>
              <a:t>D3.js</a:t>
            </a:r>
            <a:endParaRPr lang="ko-KR" altLang="en-US" sz="5400" b="0" spc="-150">
              <a:solidFill>
                <a:schemeClr val="tx1">
                  <a:lumMod val="75000"/>
                  <a:lumOff val="25000"/>
                </a:schemeClr>
              </a:solidFill>
              <a:latin typeface="배달의민족 주아"/>
              <a:ea typeface="배달의민족 주아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8818261" y="3748627"/>
            <a:ext cx="2705323" cy="9087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5400" b="0" spc="-15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/>
                <a:ea typeface="배달의민족 주아"/>
              </a:rPr>
              <a:t>Crawling</a:t>
            </a:r>
            <a:endParaRPr lang="ko-KR" altLang="en-US" sz="5400" b="0" spc="-150">
              <a:solidFill>
                <a:schemeClr val="tx1">
                  <a:lumMod val="75000"/>
                  <a:lumOff val="25000"/>
                </a:schemeClr>
              </a:solidFill>
              <a:latin typeface="배달의민족 주아"/>
              <a:ea typeface="배달의민족 주아"/>
            </a:endParaRPr>
          </a:p>
        </p:txBody>
      </p:sp>
      <p:grpSp>
        <p:nvGrpSpPr>
          <p:cNvPr id="20" name="그룹 19"/>
          <p:cNvGrpSpPr/>
          <p:nvPr/>
        </p:nvGrpSpPr>
        <p:grpSpPr>
          <a:xfrm rot="3572880" flipH="1">
            <a:off x="9212139" y="1882434"/>
            <a:ext cx="498559" cy="565289"/>
            <a:chOff x="4268971" y="2557130"/>
            <a:chExt cx="1281223" cy="1281223"/>
          </a:xfrm>
        </p:grpSpPr>
        <p:cxnSp>
          <p:nvCxnSpPr>
            <p:cNvPr id="21" name="직선 연결선 20"/>
            <p:cNvCxnSpPr/>
            <p:nvPr/>
          </p:nvCxnSpPr>
          <p:spPr>
            <a:xfrm>
              <a:off x="4338083" y="2626242"/>
              <a:ext cx="1212111" cy="12121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타원 21"/>
            <p:cNvSpPr/>
            <p:nvPr/>
          </p:nvSpPr>
          <p:spPr>
            <a:xfrm>
              <a:off x="4268971" y="2557130"/>
              <a:ext cx="138224" cy="1382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배달의민족 주아"/>
                <a:ea typeface="배달의민족 주아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9805434" y="2076687"/>
            <a:ext cx="2392281" cy="6360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>
                <a:latin typeface="배달의민족 주아"/>
                <a:ea typeface="배달의민족 주아"/>
              </a:rPr>
              <a:t>데이터 시각화를 위한 </a:t>
            </a:r>
            <a:endParaRPr lang="ko-KR" altLang="en-US">
              <a:latin typeface="배달의민족 주아"/>
              <a:ea typeface="배달의민족 주아"/>
            </a:endParaRPr>
          </a:p>
          <a:p>
            <a:pPr lvl="0">
              <a:defRPr/>
            </a:pPr>
            <a:r>
              <a:rPr lang="ko-KR" altLang="en-US">
                <a:latin typeface="배달의민족 주아"/>
                <a:ea typeface="배달의민족 주아"/>
              </a:rPr>
              <a:t>그래프 그리기</a:t>
            </a:r>
            <a:endParaRPr lang="ko-KR" altLang="en-US">
              <a:latin typeface="배달의민족 주아"/>
              <a:ea typeface="배달의민족 주아"/>
            </a:endParaRPr>
          </a:p>
        </p:txBody>
      </p:sp>
      <p:grpSp>
        <p:nvGrpSpPr>
          <p:cNvPr id="27" name="그룹 26"/>
          <p:cNvGrpSpPr/>
          <p:nvPr/>
        </p:nvGrpSpPr>
        <p:grpSpPr>
          <a:xfrm rot="8061471" flipH="1">
            <a:off x="9970154" y="4541747"/>
            <a:ext cx="401536" cy="529537"/>
            <a:chOff x="4268971" y="2557130"/>
            <a:chExt cx="1281223" cy="1281223"/>
          </a:xfrm>
        </p:grpSpPr>
        <p:cxnSp>
          <p:nvCxnSpPr>
            <p:cNvPr id="28" name="직선 연결선 27"/>
            <p:cNvCxnSpPr/>
            <p:nvPr/>
          </p:nvCxnSpPr>
          <p:spPr>
            <a:xfrm>
              <a:off x="4338083" y="2626242"/>
              <a:ext cx="1212111" cy="12121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타원 28"/>
            <p:cNvSpPr/>
            <p:nvPr/>
          </p:nvSpPr>
          <p:spPr>
            <a:xfrm>
              <a:off x="4268971" y="2557130"/>
              <a:ext cx="138224" cy="1382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배달의민족 주아"/>
                <a:ea typeface="배달의민족 주아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8977047" y="5148677"/>
            <a:ext cx="2906342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>
                <a:latin typeface="배달의민족 주아"/>
                <a:ea typeface="배달의민족 주아"/>
              </a:rPr>
              <a:t>일일 확진자 및 누적 확진자</a:t>
            </a:r>
            <a:endParaRPr lang="ko-KR" altLang="en-US">
              <a:latin typeface="배달의민족 주아"/>
              <a:ea typeface="배달의민족 주아"/>
            </a:endParaRPr>
          </a:p>
        </p:txBody>
      </p:sp>
      <p:sp>
        <p:nvSpPr>
          <p:cNvPr id="136" name="TextBox 1"/>
          <p:cNvSpPr txBox="1"/>
          <p:nvPr/>
        </p:nvSpPr>
        <p:spPr>
          <a:xfrm>
            <a:off x="292100" y="2263576"/>
            <a:ext cx="2990850" cy="364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>
                <a:latin typeface="배달의민족 주아"/>
                <a:ea typeface="배달의민족 주아"/>
              </a:rPr>
              <a:t>인터랙티브한 웹페이지 구현</a:t>
            </a:r>
            <a:endParaRPr lang="ko-KR" altLang="en-US">
              <a:latin typeface="배달의민족 주아"/>
              <a:ea typeface="배달의민족 주아"/>
            </a:endParaRPr>
          </a:p>
        </p:txBody>
      </p:sp>
      <p:grpSp>
        <p:nvGrpSpPr>
          <p:cNvPr id="137" name="그룹 19"/>
          <p:cNvGrpSpPr/>
          <p:nvPr/>
        </p:nvGrpSpPr>
        <p:grpSpPr>
          <a:xfrm rot="18440606" flipH="1">
            <a:off x="1632203" y="2771013"/>
            <a:ext cx="498559" cy="565289"/>
            <a:chOff x="4268971" y="2557130"/>
            <a:chExt cx="1281223" cy="1281223"/>
          </a:xfrm>
        </p:grpSpPr>
        <p:cxnSp>
          <p:nvCxnSpPr>
            <p:cNvPr id="138" name="직선 연결선 20"/>
            <p:cNvCxnSpPr/>
            <p:nvPr/>
          </p:nvCxnSpPr>
          <p:spPr>
            <a:xfrm>
              <a:off x="4338083" y="2626242"/>
              <a:ext cx="1212111" cy="12121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타원 21"/>
            <p:cNvSpPr/>
            <p:nvPr/>
          </p:nvSpPr>
          <p:spPr>
            <a:xfrm>
              <a:off x="4268971" y="2557130"/>
              <a:ext cx="138224" cy="1382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배달의민족 주아"/>
                <a:ea typeface="배달의민족 주아"/>
              </a:endParaRPr>
            </a:p>
          </p:txBody>
        </p:sp>
      </p:grpSp>
      <p:grpSp>
        <p:nvGrpSpPr>
          <p:cNvPr id="143" name=""/>
          <p:cNvGrpSpPr/>
          <p:nvPr/>
        </p:nvGrpSpPr>
        <p:grpSpPr>
          <a:xfrm rot="0">
            <a:off x="292100" y="84632"/>
            <a:ext cx="2209165" cy="570688"/>
            <a:chOff x="292100" y="84632"/>
            <a:chExt cx="2209165" cy="570688"/>
          </a:xfrm>
        </p:grpSpPr>
        <p:sp>
          <p:nvSpPr>
            <p:cNvPr id="144" name="TextBox 2"/>
            <p:cNvSpPr txBox="1"/>
            <p:nvPr/>
          </p:nvSpPr>
          <p:spPr>
            <a:xfrm>
              <a:off x="808528" y="84632"/>
              <a:ext cx="1692737" cy="57068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3200" b="1" spc="-30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주아"/>
                  <a:ea typeface="배달의민족 주아"/>
                </a:rPr>
                <a:t>주요 기능</a:t>
              </a:r>
              <a:endParaRPr lang="ko-KR" altLang="en-US" sz="32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/>
                <a:ea typeface="배달의민족 주아"/>
              </a:endParaRPr>
            </a:p>
          </p:txBody>
        </p:sp>
        <p:sp>
          <p:nvSpPr>
            <p:cNvPr id="145" name="TextBox 4"/>
            <p:cNvSpPr txBox="1"/>
            <p:nvPr/>
          </p:nvSpPr>
          <p:spPr>
            <a:xfrm>
              <a:off x="292100" y="84722"/>
              <a:ext cx="799465" cy="33247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1600" b="1">
                  <a:latin typeface="배달의민족 주아"/>
                  <a:ea typeface="배달의민족 주아"/>
                  <a:cs typeface="Times New Roman"/>
                </a:rPr>
                <a:t>Part 2</a:t>
              </a:r>
              <a:r>
                <a:rPr lang="en-US" altLang="ko-KR" sz="1200">
                  <a:latin typeface="배달의민족 주아"/>
                  <a:ea typeface="배달의민족 주아"/>
                  <a:cs typeface="Times New Roman"/>
                </a:rPr>
                <a:t> </a:t>
              </a:r>
              <a:endParaRPr lang="en-US" altLang="ko-KR" sz="1200">
                <a:latin typeface="배달의민족 주아"/>
                <a:ea typeface="배달의민족 주아"/>
                <a:cs typeface="Times New Roman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d6d5d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>
            <a:lum bright="-14000"/>
            <a:extLst>
              <a:ext uri="783A4284-B454-46f5-B8C8-42B5039CE256">
                <hp:hncPhoto xmlns:hp="http://schemas.haansoft.com/office/presentation/8.0">
                  <hd:imgLayer xmlns:hd="http://schemas.haansoft.com/office/drawingml/8.0" r:embed="rId2">
                    <hd:imgEffect xmlns:hd="http://schemas.haansoft.com/office/drawingml/8.0">
                      <hd:artEffectSharpenSoften amount="-26000"/>
                    </hd:imgEffect>
                  </hd:imgLayer>
                </hp:hncPhoto>
              </a:ext>
            </a:extLst>
          </a:blip>
          <a:stretch>
            <a:fillRect/>
          </a:stretch>
        </p:blipFill>
        <p:spPr>
          <a:xfrm>
            <a:off x="6600063" y="0"/>
            <a:ext cx="5591937" cy="68580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0" y="620649"/>
            <a:ext cx="7248144" cy="56167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배달의민족 주아"/>
              <a:ea typeface="배달의민족 주아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0174" y="1916811"/>
            <a:ext cx="6019889" cy="3386709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lvl="0">
              <a:defRPr/>
            </a:pPr>
            <a:r>
              <a:rPr lang="ko-KR" altLang="en-US" sz="2000">
                <a:latin typeface="배달의민족 주아"/>
                <a:ea typeface="배달의민족 주아"/>
              </a:rPr>
              <a:t>비동기식 자바스크립트 </a:t>
            </a:r>
            <a:r>
              <a:rPr lang="en-US" altLang="ko-KR" sz="2000">
                <a:latin typeface="배달의민족 주아"/>
                <a:ea typeface="배달의민족 주아"/>
              </a:rPr>
              <a:t>XML</a:t>
            </a:r>
            <a:r>
              <a:rPr lang="ko-KR" altLang="en-US" sz="2000">
                <a:latin typeface="배달의민족 주아"/>
                <a:ea typeface="배달의민족 주아"/>
              </a:rPr>
              <a:t>의 약자</a:t>
            </a:r>
            <a:endParaRPr lang="en-US" altLang="ko-KR" sz="2000">
              <a:latin typeface="배달의민족 주아"/>
              <a:ea typeface="배달의민족 주아"/>
            </a:endParaRPr>
          </a:p>
          <a:p>
            <a:pPr lvl="0">
              <a:defRPr/>
            </a:pPr>
            <a:r>
              <a:rPr lang="en-US" altLang="ko-KR" sz="2000">
                <a:latin typeface="배달의민족 주아"/>
                <a:ea typeface="배달의민족 주아"/>
              </a:rPr>
              <a:t>(</a:t>
            </a:r>
            <a:r>
              <a:rPr lang="en-US" altLang="ko-KR" sz="2000" b="1">
                <a:latin typeface="배달의민족 주아"/>
                <a:ea typeface="배달의민족 주아"/>
              </a:rPr>
              <a:t>A</a:t>
            </a:r>
            <a:r>
              <a:rPr lang="en-US" altLang="ko-KR" sz="2000">
                <a:latin typeface="배달의민족 주아"/>
                <a:ea typeface="배달의민족 주아"/>
              </a:rPr>
              <a:t>synchronous </a:t>
            </a:r>
            <a:r>
              <a:rPr lang="en-US" altLang="ko-KR" sz="2000" b="1">
                <a:latin typeface="배달의민족 주아"/>
                <a:ea typeface="배달의민족 주아"/>
              </a:rPr>
              <a:t>J</a:t>
            </a:r>
            <a:r>
              <a:rPr lang="en-US" altLang="ko-KR" sz="2000">
                <a:latin typeface="배달의민족 주아"/>
                <a:ea typeface="배달의민족 주아"/>
              </a:rPr>
              <a:t>avaScript </a:t>
            </a:r>
            <a:r>
              <a:rPr lang="en-US" altLang="ko-KR" sz="2000" b="1">
                <a:latin typeface="배달의민족 주아"/>
                <a:ea typeface="배달의민족 주아"/>
              </a:rPr>
              <a:t>A</a:t>
            </a:r>
            <a:r>
              <a:rPr lang="en-US" altLang="ko-KR" sz="2000">
                <a:latin typeface="배달의민족 주아"/>
                <a:ea typeface="배달의민족 주아"/>
              </a:rPr>
              <a:t>nd </a:t>
            </a:r>
            <a:r>
              <a:rPr lang="en-US" altLang="ko-KR" sz="2000" b="1">
                <a:latin typeface="배달의민족 주아"/>
                <a:ea typeface="배달의민족 주아"/>
              </a:rPr>
              <a:t>X</a:t>
            </a:r>
            <a:r>
              <a:rPr lang="en-US" altLang="ko-KR" sz="2000">
                <a:latin typeface="배달의민족 주아"/>
                <a:ea typeface="배달의민족 주아"/>
              </a:rPr>
              <a:t>ML) </a:t>
            </a:r>
            <a:endParaRPr lang="en-US" altLang="ko-KR" sz="2000">
              <a:latin typeface="배달의민족 주아"/>
              <a:ea typeface="배달의민족 주아"/>
            </a:endParaRPr>
          </a:p>
          <a:p>
            <a:pPr lvl="0">
              <a:defRPr/>
            </a:pPr>
            <a:endParaRPr lang="en-US" altLang="ko-KR" sz="2000">
              <a:latin typeface="배달의민족 주아"/>
              <a:ea typeface="배달의민족 주아"/>
            </a:endParaRPr>
          </a:p>
          <a:p>
            <a:pPr lvl="0">
              <a:defRPr/>
            </a:pPr>
            <a:r>
              <a:rPr lang="en-US" altLang="ko-KR" sz="2000">
                <a:latin typeface="배달의민족 주아"/>
                <a:ea typeface="배달의민족 주아"/>
              </a:rPr>
              <a:t>HTML </a:t>
            </a:r>
            <a:r>
              <a:rPr lang="ko-KR" altLang="en-US" sz="2000">
                <a:latin typeface="배달의민족 주아"/>
                <a:ea typeface="배달의민족 주아"/>
              </a:rPr>
              <a:t>만으로 어려운 다양한 작업을 웹페이지에서 </a:t>
            </a:r>
            <a:endParaRPr lang="ko-KR" altLang="en-US" sz="2000">
              <a:latin typeface="배달의민족 주아"/>
              <a:ea typeface="배달의민족 주아"/>
            </a:endParaRPr>
          </a:p>
          <a:p>
            <a:pPr lvl="0">
              <a:defRPr/>
            </a:pPr>
            <a:r>
              <a:rPr lang="ko-KR" altLang="en-US" sz="2000">
                <a:latin typeface="배달의민족 주아"/>
                <a:ea typeface="배달의민족 주아"/>
              </a:rPr>
              <a:t>구현해 이용자가 자유롭게 상호 작용할 수 있도록 </a:t>
            </a:r>
            <a:endParaRPr lang="ko-KR" altLang="en-US" sz="2000">
              <a:latin typeface="배달의민족 주아"/>
              <a:ea typeface="배달의민족 주아"/>
            </a:endParaRPr>
          </a:p>
          <a:p>
            <a:pPr lvl="0">
              <a:defRPr/>
            </a:pPr>
            <a:r>
              <a:rPr lang="ko-KR" altLang="en-US" sz="2000">
                <a:latin typeface="배달의민족 주아"/>
                <a:ea typeface="배달의민족 주아"/>
              </a:rPr>
              <a:t>하는 기술</a:t>
            </a:r>
            <a:endParaRPr lang="ko-KR" altLang="en-US" sz="2000">
              <a:latin typeface="배달의민족 주아"/>
              <a:ea typeface="배달의민족 주아"/>
            </a:endParaRPr>
          </a:p>
          <a:p>
            <a:pPr lvl="0">
              <a:defRPr/>
            </a:pPr>
            <a:endParaRPr lang="ko-KR" altLang="en-US" sz="800">
              <a:latin typeface="배달의민족 주아"/>
              <a:ea typeface="배달의민족 주아"/>
            </a:endParaRPr>
          </a:p>
          <a:p>
            <a:pPr lvl="0">
              <a:defRPr/>
            </a:pPr>
            <a:r>
              <a:rPr lang="en-US" altLang="ko-KR" sz="2000">
                <a:latin typeface="배달의민족 주아"/>
                <a:ea typeface="배달의민족 주아"/>
              </a:rPr>
              <a:t>Web server</a:t>
            </a:r>
            <a:r>
              <a:rPr lang="ko-KR" altLang="en-US" sz="2000">
                <a:latin typeface="배달의민족 주아"/>
                <a:ea typeface="배달의민족 주아"/>
              </a:rPr>
              <a:t>에서 전적으로 처리되던 </a:t>
            </a:r>
            <a:endParaRPr lang="ko-KR" altLang="en-US" sz="2000">
              <a:latin typeface="배달의민족 주아"/>
              <a:ea typeface="배달의민족 주아"/>
            </a:endParaRPr>
          </a:p>
          <a:p>
            <a:pPr lvl="0">
              <a:defRPr/>
            </a:pPr>
            <a:r>
              <a:rPr lang="ko-KR" altLang="en-US" sz="2000">
                <a:latin typeface="배달의민족 주아"/>
                <a:ea typeface="배달의민족 주아"/>
              </a:rPr>
              <a:t>데이터 처리의 일부를 </a:t>
            </a:r>
            <a:r>
              <a:rPr lang="en-US" altLang="ko-KR" sz="2000">
                <a:latin typeface="배달의민족 주아"/>
                <a:ea typeface="배달의민족 주아"/>
              </a:rPr>
              <a:t>Client</a:t>
            </a:r>
            <a:r>
              <a:rPr lang="ko-KR" altLang="en-US" sz="2000">
                <a:latin typeface="배달의민족 주아"/>
                <a:ea typeface="배달의민족 주아"/>
              </a:rPr>
              <a:t>에서 처리하므로</a:t>
            </a:r>
            <a:endParaRPr lang="ko-KR" altLang="en-US" sz="2000">
              <a:latin typeface="배달의민족 주아"/>
              <a:ea typeface="배달의민족 주아"/>
            </a:endParaRPr>
          </a:p>
          <a:p>
            <a:pPr lvl="0">
              <a:defRPr/>
            </a:pPr>
            <a:endParaRPr lang="en-US" altLang="ko-KR" sz="800">
              <a:latin typeface="배달의민족 주아"/>
              <a:ea typeface="배달의민족 주아"/>
            </a:endParaRPr>
          </a:p>
          <a:p>
            <a:pPr lvl="0">
              <a:defRPr/>
            </a:pPr>
            <a:r>
              <a:rPr lang="en-US" altLang="ko-KR" sz="2000">
                <a:latin typeface="배달의민족 주아"/>
                <a:ea typeface="배달의민족 주아"/>
              </a:rPr>
              <a:t>Web browser</a:t>
            </a:r>
            <a:r>
              <a:rPr lang="ko-KR" altLang="en-US" sz="2000">
                <a:latin typeface="배달의민족 주아"/>
                <a:ea typeface="배달의민족 주아"/>
              </a:rPr>
              <a:t>와 </a:t>
            </a:r>
            <a:r>
              <a:rPr lang="en-US" altLang="ko-KR" sz="2000">
                <a:latin typeface="배달의민족 주아"/>
                <a:ea typeface="배달의민족 주아"/>
              </a:rPr>
              <a:t>Web server</a:t>
            </a:r>
            <a:r>
              <a:rPr lang="ko-KR" altLang="en-US" sz="2000">
                <a:latin typeface="배달의민족 주아"/>
                <a:ea typeface="배달의민족 주아"/>
              </a:rPr>
              <a:t> 사이에 교환되는 데이터 처리량이 줄어들어 </a:t>
            </a:r>
            <a:r>
              <a:rPr lang="en-US" altLang="ko-KR" sz="2000">
                <a:latin typeface="배달의민족 주아"/>
                <a:ea typeface="배달의민족 주아"/>
              </a:rPr>
              <a:t>application</a:t>
            </a:r>
            <a:r>
              <a:rPr lang="ko-KR" altLang="en-US" sz="2000">
                <a:latin typeface="배달의민족 주아"/>
                <a:ea typeface="배달의민족 주아"/>
              </a:rPr>
              <a:t>의 응답성이 좋아진다 </a:t>
            </a:r>
            <a:endParaRPr lang="ko-KR" altLang="en-US" sz="2000">
              <a:latin typeface="배달의민족 주아"/>
              <a:ea typeface="배달의민족 주아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80174" y="915984"/>
            <a:ext cx="2063966" cy="100082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6000" b="1" spc="-300">
                <a:solidFill>
                  <a:srgbClr val="c0a850"/>
                </a:solidFill>
                <a:latin typeface="배달의민족 주아"/>
                <a:ea typeface="배달의민족 주아"/>
              </a:rPr>
              <a:t>AJAX</a:t>
            </a:r>
            <a:endParaRPr lang="ko-KR" altLang="en-US" sz="6000" b="1" spc="-300">
              <a:solidFill>
                <a:srgbClr val="c0a850"/>
              </a:solidFill>
              <a:latin typeface="배달의민족 주아"/>
              <a:ea typeface="배달의민족 주아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bg>
      <p:bgPr shadeToTitle="0">
        <a:solidFill>
          <a:srgbClr val="d6d5d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 rot="16200000">
            <a:off x="-1363452" y="1363452"/>
            <a:ext cx="7021964" cy="4295059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3863721" y="620648"/>
            <a:ext cx="8328280" cy="554469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배달의민족 주아"/>
              <a:ea typeface="배달의민족 주아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77860" y="2204847"/>
            <a:ext cx="5700002" cy="3165348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just">
              <a:lnSpc>
                <a:spcPct val="120000"/>
              </a:lnSpc>
              <a:defRPr/>
            </a:pPr>
            <a:r>
              <a:rPr lang="en-US" altLang="ko-KR" sz="2000">
                <a:latin typeface="배달의민족 주아"/>
                <a:ea typeface="배달의민족 주아"/>
              </a:rPr>
              <a:t>Web browser</a:t>
            </a:r>
            <a:r>
              <a:rPr lang="ko-KR" altLang="en-US" sz="2000">
                <a:latin typeface="배달의민족 주아"/>
                <a:ea typeface="배달의민족 주아"/>
              </a:rPr>
              <a:t> 상에서 동적인 정보</a:t>
            </a:r>
            <a:r>
              <a:rPr lang="en-US" altLang="ko-KR" sz="2000">
                <a:latin typeface="배달의민족 주아"/>
                <a:ea typeface="배달의민족 주아"/>
              </a:rPr>
              <a:t> </a:t>
            </a:r>
            <a:r>
              <a:rPr lang="ko-KR" altLang="en-US" sz="2000">
                <a:latin typeface="배달의민족 주아"/>
                <a:ea typeface="배달의민족 주아"/>
              </a:rPr>
              <a:t>시각화를 구현하기 위한 </a:t>
            </a:r>
            <a:r>
              <a:rPr lang="en-US" altLang="ko-KR" sz="2000">
                <a:latin typeface="배달의민족 주아"/>
                <a:ea typeface="배달의민족 주아"/>
              </a:rPr>
              <a:t>JavaScript </a:t>
            </a:r>
            <a:r>
              <a:rPr lang="ko-KR" altLang="en-US" sz="2000">
                <a:latin typeface="배달의민족 주아"/>
                <a:ea typeface="배달의민족 주아"/>
              </a:rPr>
              <a:t>라이브러리</a:t>
            </a:r>
            <a:endParaRPr lang="ko-KR" altLang="en-US" sz="2000">
              <a:latin typeface="배달의민족 주아"/>
              <a:ea typeface="배달의민족 주아"/>
            </a:endParaRPr>
          </a:p>
          <a:p>
            <a:pPr algn="just">
              <a:lnSpc>
                <a:spcPct val="120000"/>
              </a:lnSpc>
              <a:defRPr/>
            </a:pPr>
            <a:r>
              <a:rPr lang="en-US" altLang="ko-KR" sz="2000">
                <a:latin typeface="배달의민족 주아"/>
                <a:ea typeface="배달의민족 주아"/>
              </a:rPr>
              <a:t>HTML5, CSS</a:t>
            </a:r>
            <a:r>
              <a:rPr lang="ko-KR" altLang="en-US" sz="2000">
                <a:latin typeface="배달의민족 주아"/>
                <a:ea typeface="배달의민족 주아"/>
              </a:rPr>
              <a:t>등 웹 표준에 기반하여 구현</a:t>
            </a:r>
            <a:endParaRPr lang="ko-KR" altLang="en-US" sz="2000">
              <a:latin typeface="배달의민족 주아"/>
              <a:ea typeface="배달의민족 주아"/>
            </a:endParaRPr>
          </a:p>
          <a:p>
            <a:pPr algn="just">
              <a:lnSpc>
                <a:spcPct val="120000"/>
              </a:lnSpc>
              <a:defRPr/>
            </a:pPr>
            <a:r>
              <a:rPr lang="ko-KR" altLang="en-US" sz="2000">
                <a:latin typeface="배달의민족 주아"/>
                <a:ea typeface="배달의민족 주아"/>
              </a:rPr>
              <a:t>  </a:t>
            </a:r>
            <a:endParaRPr lang="ko-KR" altLang="en-US" sz="2000">
              <a:latin typeface="배달의민족 주아"/>
              <a:ea typeface="배달의민족 주아"/>
            </a:endParaRPr>
          </a:p>
          <a:p>
            <a:pPr algn="just">
              <a:lnSpc>
                <a:spcPct val="120000"/>
              </a:lnSpc>
              <a:defRPr/>
            </a:pPr>
            <a:r>
              <a:rPr lang="ko-KR" altLang="en-US" sz="2000">
                <a:latin typeface="배달의민족 주아"/>
                <a:ea typeface="배달의민족 주아"/>
              </a:rPr>
              <a:t>데이터 시각화 회사인 </a:t>
            </a:r>
            <a:r>
              <a:rPr lang="en-US" altLang="ko-KR" sz="2000">
                <a:latin typeface="배달의민족 주아"/>
                <a:ea typeface="배달의민족 주아"/>
              </a:rPr>
              <a:t>Datameer</a:t>
            </a:r>
            <a:r>
              <a:rPr lang="ko-KR" altLang="en-US" sz="2000">
                <a:latin typeface="배달의민족 주아"/>
                <a:ea typeface="배달의민족 주아"/>
              </a:rPr>
              <a:t>에서는 공식적으로 </a:t>
            </a:r>
            <a:r>
              <a:rPr lang="en-US" altLang="ko-KR" sz="2000">
                <a:latin typeface="배달의민족 주아"/>
                <a:ea typeface="배달의민족 주아"/>
              </a:rPr>
              <a:t>D3.js</a:t>
            </a:r>
            <a:r>
              <a:rPr lang="ko-KR" altLang="en-US" sz="2000">
                <a:latin typeface="배달의민족 주아"/>
                <a:ea typeface="배달의민족 주아"/>
              </a:rPr>
              <a:t>를 핵심 기술로서 활용한다</a:t>
            </a:r>
            <a:r>
              <a:rPr lang="en-US" altLang="ko-KR" sz="2000">
                <a:latin typeface="배달의민족 주아"/>
                <a:ea typeface="배달의민족 주아"/>
              </a:rPr>
              <a:t>.</a:t>
            </a:r>
            <a:r>
              <a:rPr lang="ko-KR" altLang="en-US" sz="2000">
                <a:latin typeface="배달의민족 주아"/>
                <a:ea typeface="배달의민족 주아"/>
              </a:rPr>
              <a:t> </a:t>
            </a:r>
            <a:endParaRPr lang="ko-KR" altLang="en-US" sz="2000">
              <a:latin typeface="배달의민족 주아"/>
              <a:ea typeface="배달의민족 주아"/>
            </a:endParaRPr>
          </a:p>
          <a:p>
            <a:pPr algn="just">
              <a:lnSpc>
                <a:spcPct val="120000"/>
              </a:lnSpc>
              <a:defRPr/>
            </a:pPr>
            <a:endParaRPr lang="ko-KR" altLang="en-US" sz="800">
              <a:latin typeface="배달의민족 주아"/>
              <a:ea typeface="배달의민족 주아"/>
            </a:endParaRPr>
          </a:p>
          <a:p>
            <a:pPr algn="just">
              <a:lnSpc>
                <a:spcPct val="120000"/>
              </a:lnSpc>
              <a:defRPr/>
            </a:pPr>
            <a:r>
              <a:rPr lang="ko-KR" altLang="en-US" sz="2000">
                <a:latin typeface="배달의민족 주아"/>
                <a:ea typeface="배달의민족 주아"/>
              </a:rPr>
              <a:t>뉴욕 타임즈에서도 인터랙티브 기사를 제작할 때 활용한다</a:t>
            </a:r>
            <a:endParaRPr lang="ko-KR" altLang="en-US" sz="2000">
              <a:latin typeface="배달의민족 주아"/>
              <a:ea typeface="배달의민족 주아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29853" y="1200972"/>
            <a:ext cx="1932293" cy="1003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6000" b="1" spc="-300">
                <a:solidFill>
                  <a:srgbClr val="b04d84"/>
                </a:solidFill>
                <a:latin typeface="배달의민족 주아"/>
                <a:ea typeface="배달의민족 주아"/>
              </a:rPr>
              <a:t>D3.js</a:t>
            </a:r>
            <a:endParaRPr lang="ko-KR" altLang="en-US" sz="6000" b="1" spc="-300">
              <a:solidFill>
                <a:srgbClr val="b04d84"/>
              </a:solidFill>
              <a:latin typeface="배달의민족 주아"/>
              <a:ea typeface="배달의민족 주아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bg>
      <p:bgPr shadeToTitle="0">
        <a:solidFill>
          <a:srgbClr val="d6d5d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-2584" y="0"/>
            <a:ext cx="5018449" cy="68580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4439793" y="620648"/>
            <a:ext cx="7752208" cy="56887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배달의민족 주아"/>
              <a:ea typeface="배달의민족 주아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65896" y="2421500"/>
            <a:ext cx="5598725" cy="1919995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lvl="0">
              <a:defRPr/>
            </a:pPr>
            <a:r>
              <a:rPr lang="ko-KR" altLang="en-US" sz="2000">
                <a:latin typeface="배달의민족 주아"/>
                <a:ea typeface="배달의민족 주아"/>
              </a:rPr>
              <a:t>무수히 많은 컴퓨터에 분산 저장되어 있는 문서를 </a:t>
            </a:r>
            <a:endParaRPr lang="ko-KR" altLang="en-US" sz="2000">
              <a:latin typeface="배달의민족 주아"/>
              <a:ea typeface="배달의민족 주아"/>
            </a:endParaRPr>
          </a:p>
          <a:p>
            <a:pPr lvl="0">
              <a:defRPr/>
            </a:pPr>
            <a:r>
              <a:rPr lang="ko-KR" altLang="en-US" sz="2000">
                <a:latin typeface="배달의민족 주아"/>
                <a:ea typeface="배달의민족 주아"/>
              </a:rPr>
              <a:t>수집하여 검색 대상의 색인으로 포함시키는 기술</a:t>
            </a:r>
            <a:r>
              <a:rPr lang="en-US" altLang="ko-KR" sz="2000">
                <a:latin typeface="배달의민족 주아"/>
                <a:ea typeface="배달의민족 주아"/>
              </a:rPr>
              <a:t>. </a:t>
            </a:r>
            <a:endParaRPr lang="en-US" altLang="ko-KR" sz="2000">
              <a:latin typeface="배달의민족 주아"/>
              <a:ea typeface="배달의민족 주아"/>
            </a:endParaRPr>
          </a:p>
          <a:p>
            <a:pPr lvl="0">
              <a:defRPr/>
            </a:pPr>
            <a:endParaRPr lang="ko-KR" altLang="en-US" sz="2000">
              <a:latin typeface="배달의민족 주아"/>
              <a:ea typeface="배달의민족 주아"/>
            </a:endParaRPr>
          </a:p>
          <a:p>
            <a:pPr lvl="0">
              <a:defRPr/>
            </a:pPr>
            <a:r>
              <a:rPr lang="en-US" altLang="ko-KR" sz="2000">
                <a:latin typeface="배달의민족 주아"/>
                <a:ea typeface="배달의민족 주아"/>
              </a:rPr>
              <a:t>Jsoup </a:t>
            </a:r>
            <a:r>
              <a:rPr lang="ko-KR" altLang="en-US" sz="2000">
                <a:latin typeface="배달의민족 주아"/>
                <a:ea typeface="배달의민족 주아"/>
              </a:rPr>
              <a:t>라이브러리를 이용히여 </a:t>
            </a:r>
            <a:r>
              <a:rPr lang="en-US" altLang="ko-KR" sz="2000">
                <a:latin typeface="배달의민족 주아"/>
                <a:ea typeface="배달의민족 주아"/>
              </a:rPr>
              <a:t>HTML</a:t>
            </a:r>
            <a:r>
              <a:rPr lang="ko-KR" altLang="en-US" sz="2000">
                <a:latin typeface="배달의민족 주아"/>
                <a:ea typeface="배달의민족 주아"/>
              </a:rPr>
              <a:t> </a:t>
            </a:r>
            <a:r>
              <a:rPr lang="en-US" altLang="ko-KR" sz="2000">
                <a:latin typeface="배달의민족 주아"/>
                <a:ea typeface="배달의민족 주아"/>
              </a:rPr>
              <a:t>parsing</a:t>
            </a:r>
            <a:r>
              <a:rPr lang="ko-KR" altLang="en-US" sz="2000">
                <a:latin typeface="배달의민족 주아"/>
                <a:ea typeface="배달의민족 주아"/>
              </a:rPr>
              <a:t>을 통해 적절한 데이터를 추출하고 조작하며 </a:t>
            </a:r>
            <a:endParaRPr lang="ko-KR" altLang="en-US" sz="2000">
              <a:latin typeface="배달의민족 주아"/>
              <a:ea typeface="배달의민족 주아"/>
            </a:endParaRPr>
          </a:p>
          <a:p>
            <a:pPr lvl="0">
              <a:defRPr/>
            </a:pPr>
            <a:r>
              <a:rPr lang="ko-KR" altLang="en-US" sz="2000">
                <a:latin typeface="배달의민족 주아"/>
                <a:ea typeface="배달의민족 주아"/>
              </a:rPr>
              <a:t>사용자에게 적절한 정보를 제공하고 있다</a:t>
            </a:r>
            <a:r>
              <a:rPr lang="en-US" altLang="ko-KR" sz="2000">
                <a:latin typeface="배달의민족 주아"/>
                <a:ea typeface="배달의민족 주아"/>
              </a:rPr>
              <a:t>.</a:t>
            </a:r>
            <a:r>
              <a:rPr lang="ko-KR" altLang="en-US" sz="2000">
                <a:latin typeface="배달의민족 주아"/>
                <a:ea typeface="배달의민족 주아"/>
              </a:rPr>
              <a:t> </a:t>
            </a:r>
            <a:endParaRPr lang="ko-KR" altLang="en-US" sz="2000">
              <a:latin typeface="배달의민족 주아"/>
              <a:ea typeface="배달의민족 주아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31892" y="1060323"/>
            <a:ext cx="3405378" cy="10046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6000" b="1">
                <a:solidFill>
                  <a:srgbClr val="1594ff"/>
                </a:solidFill>
                <a:latin typeface="배달의민족 주아"/>
                <a:ea typeface="배달의민족 주아"/>
              </a:rPr>
              <a:t>Crawling</a:t>
            </a:r>
            <a:endParaRPr lang="ko-KR" altLang="en-US" sz="6000" b="1">
              <a:solidFill>
                <a:srgbClr val="1594ff"/>
              </a:solidFill>
              <a:latin typeface="배달의민족 주아"/>
              <a:ea typeface="배달의민족 주아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6D5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9144000" y="6245444"/>
            <a:ext cx="3048000" cy="561975"/>
          </a:xfrm>
          <a:prstGeom prst="rect">
            <a:avLst/>
          </a:prstGeom>
          <a:solidFill>
            <a:srgbClr val="D6D5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1682D53-7663-475E-BF82-AAE377E3A14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7493000" cy="6858000"/>
          </a:xfrm>
          <a:prstGeom prst="rect">
            <a:avLst/>
          </a:prstGeom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5AF822EE-C9F2-4843-9CFA-44084ABB42B3}"/>
              </a:ext>
            </a:extLst>
          </p:cNvPr>
          <p:cNvGrpSpPr/>
          <p:nvPr/>
        </p:nvGrpSpPr>
        <p:grpSpPr>
          <a:xfrm>
            <a:off x="6794204" y="4051004"/>
            <a:ext cx="4529470" cy="2125877"/>
            <a:chOff x="457200" y="552892"/>
            <a:chExt cx="4529470" cy="212587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4CB2C05D-68F7-4915-97E9-60BD3D0155D8}"/>
                </a:ext>
              </a:extLst>
            </p:cNvPr>
            <p:cNvSpPr/>
            <p:nvPr/>
          </p:nvSpPr>
          <p:spPr>
            <a:xfrm>
              <a:off x="609600" y="705292"/>
              <a:ext cx="4377070" cy="1973477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F35C3CF-DD27-4C3E-B614-725CF6CEBB93}"/>
                </a:ext>
              </a:extLst>
            </p:cNvPr>
            <p:cNvSpPr/>
            <p:nvPr/>
          </p:nvSpPr>
          <p:spPr>
            <a:xfrm>
              <a:off x="457200" y="552892"/>
              <a:ext cx="4377070" cy="1973477"/>
            </a:xfrm>
            <a:prstGeom prst="rect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FB3512F-DA34-494E-B003-55136E99F0ED}"/>
                </a:ext>
              </a:extLst>
            </p:cNvPr>
            <p:cNvSpPr txBox="1"/>
            <p:nvPr/>
          </p:nvSpPr>
          <p:spPr>
            <a:xfrm>
              <a:off x="776177" y="868325"/>
              <a:ext cx="140211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Part 3, </a:t>
              </a:r>
              <a:endParaRPr lang="ko-KR" altLang="en-US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DF0372D-EC21-4AAD-B43C-766311F2E6E1}"/>
                </a:ext>
              </a:extLst>
            </p:cNvPr>
            <p:cNvSpPr txBox="1"/>
            <p:nvPr/>
          </p:nvSpPr>
          <p:spPr>
            <a:xfrm>
              <a:off x="776177" y="1473735"/>
              <a:ext cx="84189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600" spc="-3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코드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327466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D6D5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래픽 2" descr="작은 원이 있는 그리드">
            <a:extLst>
              <a:ext uri="{FF2B5EF4-FFF2-40B4-BE49-F238E27FC236}">
                <a16:creationId xmlns:a16="http://schemas.microsoft.com/office/drawing/2014/main" id="{7F1EAA15-5D94-4465-854C-037CECD70A53}"/>
              </a:ext>
            </a:extLst>
          </p:cNvPr>
          <p:cNvSpPr/>
          <p:nvPr/>
        </p:nvSpPr>
        <p:spPr>
          <a:xfrm>
            <a:off x="1166480" y="1795573"/>
            <a:ext cx="4202518" cy="4202518"/>
          </a:xfrm>
          <a:custGeom>
            <a:avLst/>
            <a:gdLst>
              <a:gd name="connsiteX0" fmla="*/ 4202519 w 4202518"/>
              <a:gd name="connsiteY0" fmla="*/ 3846472 h 4202518"/>
              <a:gd name="connsiteX1" fmla="*/ 3858146 w 4202518"/>
              <a:gd name="connsiteY1" fmla="*/ 3846472 h 4202518"/>
              <a:gd name="connsiteX2" fmla="*/ 3858146 w 4202518"/>
              <a:gd name="connsiteY2" fmla="*/ 3507936 h 4202518"/>
              <a:gd name="connsiteX3" fmla="*/ 4015740 w 4202518"/>
              <a:gd name="connsiteY3" fmla="*/ 3507936 h 4202518"/>
              <a:gd name="connsiteX4" fmla="*/ 4015740 w 4202518"/>
              <a:gd name="connsiteY4" fmla="*/ 3496262 h 4202518"/>
              <a:gd name="connsiteX5" fmla="*/ 3858146 w 4202518"/>
              <a:gd name="connsiteY5" fmla="*/ 3496262 h 4202518"/>
              <a:gd name="connsiteX6" fmla="*/ 3858146 w 4202518"/>
              <a:gd name="connsiteY6" fmla="*/ 1610965 h 4202518"/>
              <a:gd name="connsiteX7" fmla="*/ 3846472 w 4202518"/>
              <a:gd name="connsiteY7" fmla="*/ 1610965 h 4202518"/>
              <a:gd name="connsiteX8" fmla="*/ 3846472 w 4202518"/>
              <a:gd name="connsiteY8" fmla="*/ 3496262 h 4202518"/>
              <a:gd name="connsiteX9" fmla="*/ 3507936 w 4202518"/>
              <a:gd name="connsiteY9" fmla="*/ 3496262 h 4202518"/>
              <a:gd name="connsiteX10" fmla="*/ 3507936 w 4202518"/>
              <a:gd name="connsiteY10" fmla="*/ 3157726 h 4202518"/>
              <a:gd name="connsiteX11" fmla="*/ 3770593 w 4202518"/>
              <a:gd name="connsiteY11" fmla="*/ 3157726 h 4202518"/>
              <a:gd name="connsiteX12" fmla="*/ 3770593 w 4202518"/>
              <a:gd name="connsiteY12" fmla="*/ 3146052 h 4202518"/>
              <a:gd name="connsiteX13" fmla="*/ 3507936 w 4202518"/>
              <a:gd name="connsiteY13" fmla="*/ 3146052 h 4202518"/>
              <a:gd name="connsiteX14" fmla="*/ 3507936 w 4202518"/>
              <a:gd name="connsiteY14" fmla="*/ 2807516 h 4202518"/>
              <a:gd name="connsiteX15" fmla="*/ 3642183 w 4202518"/>
              <a:gd name="connsiteY15" fmla="*/ 2807516 h 4202518"/>
              <a:gd name="connsiteX16" fmla="*/ 3642183 w 4202518"/>
              <a:gd name="connsiteY16" fmla="*/ 2795842 h 4202518"/>
              <a:gd name="connsiteX17" fmla="*/ 3507936 w 4202518"/>
              <a:gd name="connsiteY17" fmla="*/ 2795842 h 4202518"/>
              <a:gd name="connsiteX18" fmla="*/ 3507936 w 4202518"/>
              <a:gd name="connsiteY18" fmla="*/ 1449869 h 4202518"/>
              <a:gd name="connsiteX19" fmla="*/ 3496262 w 4202518"/>
              <a:gd name="connsiteY19" fmla="*/ 1449869 h 4202518"/>
              <a:gd name="connsiteX20" fmla="*/ 3496262 w 4202518"/>
              <a:gd name="connsiteY20" fmla="*/ 2795842 h 4202518"/>
              <a:gd name="connsiteX21" fmla="*/ 3157726 w 4202518"/>
              <a:gd name="connsiteY21" fmla="*/ 2795842 h 4202518"/>
              <a:gd name="connsiteX22" fmla="*/ 3157726 w 4202518"/>
              <a:gd name="connsiteY22" fmla="*/ 2457306 h 4202518"/>
              <a:gd name="connsiteX23" fmla="*/ 3455404 w 4202518"/>
              <a:gd name="connsiteY23" fmla="*/ 2457306 h 4202518"/>
              <a:gd name="connsiteX24" fmla="*/ 3455404 w 4202518"/>
              <a:gd name="connsiteY24" fmla="*/ 2445632 h 4202518"/>
              <a:gd name="connsiteX25" fmla="*/ 3157726 w 4202518"/>
              <a:gd name="connsiteY25" fmla="*/ 2445632 h 4202518"/>
              <a:gd name="connsiteX26" fmla="*/ 3157726 w 4202518"/>
              <a:gd name="connsiteY26" fmla="*/ 2107096 h 4202518"/>
              <a:gd name="connsiteX27" fmla="*/ 3268626 w 4202518"/>
              <a:gd name="connsiteY27" fmla="*/ 2107096 h 4202518"/>
              <a:gd name="connsiteX28" fmla="*/ 3268626 w 4202518"/>
              <a:gd name="connsiteY28" fmla="*/ 2095422 h 4202518"/>
              <a:gd name="connsiteX29" fmla="*/ 3157726 w 4202518"/>
              <a:gd name="connsiteY29" fmla="*/ 2095422 h 4202518"/>
              <a:gd name="connsiteX30" fmla="*/ 3157726 w 4202518"/>
              <a:gd name="connsiteY30" fmla="*/ 1288772 h 4202518"/>
              <a:gd name="connsiteX31" fmla="*/ 3146052 w 4202518"/>
              <a:gd name="connsiteY31" fmla="*/ 1288772 h 4202518"/>
              <a:gd name="connsiteX32" fmla="*/ 3146052 w 4202518"/>
              <a:gd name="connsiteY32" fmla="*/ 2095422 h 4202518"/>
              <a:gd name="connsiteX33" fmla="*/ 2807516 w 4202518"/>
              <a:gd name="connsiteY33" fmla="*/ 2095422 h 4202518"/>
              <a:gd name="connsiteX34" fmla="*/ 2807516 w 4202518"/>
              <a:gd name="connsiteY34" fmla="*/ 1756886 h 4202518"/>
              <a:gd name="connsiteX35" fmla="*/ 3081847 w 4202518"/>
              <a:gd name="connsiteY35" fmla="*/ 1756886 h 4202518"/>
              <a:gd name="connsiteX36" fmla="*/ 3081847 w 4202518"/>
              <a:gd name="connsiteY36" fmla="*/ 1745213 h 4202518"/>
              <a:gd name="connsiteX37" fmla="*/ 2807516 w 4202518"/>
              <a:gd name="connsiteY37" fmla="*/ 1745213 h 4202518"/>
              <a:gd name="connsiteX38" fmla="*/ 2807516 w 4202518"/>
              <a:gd name="connsiteY38" fmla="*/ 1406676 h 4202518"/>
              <a:gd name="connsiteX39" fmla="*/ 2895068 w 4202518"/>
              <a:gd name="connsiteY39" fmla="*/ 1406676 h 4202518"/>
              <a:gd name="connsiteX40" fmla="*/ 2895068 w 4202518"/>
              <a:gd name="connsiteY40" fmla="*/ 1395003 h 4202518"/>
              <a:gd name="connsiteX41" fmla="*/ 2807516 w 4202518"/>
              <a:gd name="connsiteY41" fmla="*/ 1395003 h 4202518"/>
              <a:gd name="connsiteX42" fmla="*/ 2807516 w 4202518"/>
              <a:gd name="connsiteY42" fmla="*/ 1127676 h 4202518"/>
              <a:gd name="connsiteX43" fmla="*/ 2795842 w 4202518"/>
              <a:gd name="connsiteY43" fmla="*/ 1127676 h 4202518"/>
              <a:gd name="connsiteX44" fmla="*/ 2795842 w 4202518"/>
              <a:gd name="connsiteY44" fmla="*/ 1395003 h 4202518"/>
              <a:gd name="connsiteX45" fmla="*/ 2457306 w 4202518"/>
              <a:gd name="connsiteY45" fmla="*/ 1395003 h 4202518"/>
              <a:gd name="connsiteX46" fmla="*/ 2457306 w 4202518"/>
              <a:gd name="connsiteY46" fmla="*/ 1056467 h 4202518"/>
              <a:gd name="connsiteX47" fmla="*/ 2708290 w 4202518"/>
              <a:gd name="connsiteY47" fmla="*/ 1056467 h 4202518"/>
              <a:gd name="connsiteX48" fmla="*/ 2708290 w 4202518"/>
              <a:gd name="connsiteY48" fmla="*/ 1044793 h 4202518"/>
              <a:gd name="connsiteX49" fmla="*/ 2457306 w 4202518"/>
              <a:gd name="connsiteY49" fmla="*/ 1044793 h 4202518"/>
              <a:gd name="connsiteX50" fmla="*/ 2457306 w 4202518"/>
              <a:gd name="connsiteY50" fmla="*/ 966579 h 4202518"/>
              <a:gd name="connsiteX51" fmla="*/ 2445632 w 4202518"/>
              <a:gd name="connsiteY51" fmla="*/ 966579 h 4202518"/>
              <a:gd name="connsiteX52" fmla="*/ 2445632 w 4202518"/>
              <a:gd name="connsiteY52" fmla="*/ 1044793 h 4202518"/>
              <a:gd name="connsiteX53" fmla="*/ 2107096 w 4202518"/>
              <a:gd name="connsiteY53" fmla="*/ 1044793 h 4202518"/>
              <a:gd name="connsiteX54" fmla="*/ 2107096 w 4202518"/>
              <a:gd name="connsiteY54" fmla="*/ 805483 h 4202518"/>
              <a:gd name="connsiteX55" fmla="*/ 2095422 w 4202518"/>
              <a:gd name="connsiteY55" fmla="*/ 805483 h 4202518"/>
              <a:gd name="connsiteX56" fmla="*/ 2095422 w 4202518"/>
              <a:gd name="connsiteY56" fmla="*/ 1044793 h 4202518"/>
              <a:gd name="connsiteX57" fmla="*/ 1756886 w 4202518"/>
              <a:gd name="connsiteY57" fmla="*/ 1044793 h 4202518"/>
              <a:gd name="connsiteX58" fmla="*/ 1756886 w 4202518"/>
              <a:gd name="connsiteY58" fmla="*/ 706257 h 4202518"/>
              <a:gd name="connsiteX59" fmla="*/ 2521511 w 4202518"/>
              <a:gd name="connsiteY59" fmla="*/ 706257 h 4202518"/>
              <a:gd name="connsiteX60" fmla="*/ 2521511 w 4202518"/>
              <a:gd name="connsiteY60" fmla="*/ 694583 h 4202518"/>
              <a:gd name="connsiteX61" fmla="*/ 1756886 w 4202518"/>
              <a:gd name="connsiteY61" fmla="*/ 694583 h 4202518"/>
              <a:gd name="connsiteX62" fmla="*/ 1756886 w 4202518"/>
              <a:gd name="connsiteY62" fmla="*/ 644386 h 4202518"/>
              <a:gd name="connsiteX63" fmla="*/ 1745213 w 4202518"/>
              <a:gd name="connsiteY63" fmla="*/ 644386 h 4202518"/>
              <a:gd name="connsiteX64" fmla="*/ 1745213 w 4202518"/>
              <a:gd name="connsiteY64" fmla="*/ 694583 h 4202518"/>
              <a:gd name="connsiteX65" fmla="*/ 1406676 w 4202518"/>
              <a:gd name="connsiteY65" fmla="*/ 694583 h 4202518"/>
              <a:gd name="connsiteX66" fmla="*/ 1406676 w 4202518"/>
              <a:gd name="connsiteY66" fmla="*/ 483290 h 4202518"/>
              <a:gd name="connsiteX67" fmla="*/ 1395003 w 4202518"/>
              <a:gd name="connsiteY67" fmla="*/ 483290 h 4202518"/>
              <a:gd name="connsiteX68" fmla="*/ 1395003 w 4202518"/>
              <a:gd name="connsiteY68" fmla="*/ 694583 h 4202518"/>
              <a:gd name="connsiteX69" fmla="*/ 1056467 w 4202518"/>
              <a:gd name="connsiteY69" fmla="*/ 694583 h 4202518"/>
              <a:gd name="connsiteX70" fmla="*/ 1056467 w 4202518"/>
              <a:gd name="connsiteY70" fmla="*/ 356047 h 4202518"/>
              <a:gd name="connsiteX71" fmla="*/ 2334733 w 4202518"/>
              <a:gd name="connsiteY71" fmla="*/ 356047 h 4202518"/>
              <a:gd name="connsiteX72" fmla="*/ 2334733 w 4202518"/>
              <a:gd name="connsiteY72" fmla="*/ 344373 h 4202518"/>
              <a:gd name="connsiteX73" fmla="*/ 1056467 w 4202518"/>
              <a:gd name="connsiteY73" fmla="*/ 344373 h 4202518"/>
              <a:gd name="connsiteX74" fmla="*/ 1056467 w 4202518"/>
              <a:gd name="connsiteY74" fmla="*/ 322193 h 4202518"/>
              <a:gd name="connsiteX75" fmla="*/ 1044793 w 4202518"/>
              <a:gd name="connsiteY75" fmla="*/ 322193 h 4202518"/>
              <a:gd name="connsiteX76" fmla="*/ 1044793 w 4202518"/>
              <a:gd name="connsiteY76" fmla="*/ 344373 h 4202518"/>
              <a:gd name="connsiteX77" fmla="*/ 706257 w 4202518"/>
              <a:gd name="connsiteY77" fmla="*/ 344373 h 4202518"/>
              <a:gd name="connsiteX78" fmla="*/ 706257 w 4202518"/>
              <a:gd name="connsiteY78" fmla="*/ 161097 h 4202518"/>
              <a:gd name="connsiteX79" fmla="*/ 694583 w 4202518"/>
              <a:gd name="connsiteY79" fmla="*/ 161097 h 4202518"/>
              <a:gd name="connsiteX80" fmla="*/ 694583 w 4202518"/>
              <a:gd name="connsiteY80" fmla="*/ 344373 h 4202518"/>
              <a:gd name="connsiteX81" fmla="*/ 356047 w 4202518"/>
              <a:gd name="connsiteY81" fmla="*/ 344373 h 4202518"/>
              <a:gd name="connsiteX82" fmla="*/ 356047 w 4202518"/>
              <a:gd name="connsiteY82" fmla="*/ 0 h 4202518"/>
              <a:gd name="connsiteX83" fmla="*/ 344373 w 4202518"/>
              <a:gd name="connsiteY83" fmla="*/ 0 h 4202518"/>
              <a:gd name="connsiteX84" fmla="*/ 344373 w 4202518"/>
              <a:gd name="connsiteY84" fmla="*/ 344373 h 4202518"/>
              <a:gd name="connsiteX85" fmla="*/ 0 w 4202518"/>
              <a:gd name="connsiteY85" fmla="*/ 344373 h 4202518"/>
              <a:gd name="connsiteX86" fmla="*/ 0 w 4202518"/>
              <a:gd name="connsiteY86" fmla="*/ 356047 h 4202518"/>
              <a:gd name="connsiteX87" fmla="*/ 344373 w 4202518"/>
              <a:gd name="connsiteY87" fmla="*/ 356047 h 4202518"/>
              <a:gd name="connsiteX88" fmla="*/ 344373 w 4202518"/>
              <a:gd name="connsiteY88" fmla="*/ 694583 h 4202518"/>
              <a:gd name="connsiteX89" fmla="*/ 203122 w 4202518"/>
              <a:gd name="connsiteY89" fmla="*/ 694583 h 4202518"/>
              <a:gd name="connsiteX90" fmla="*/ 203122 w 4202518"/>
              <a:gd name="connsiteY90" fmla="*/ 706257 h 4202518"/>
              <a:gd name="connsiteX91" fmla="*/ 344373 w 4202518"/>
              <a:gd name="connsiteY91" fmla="*/ 706257 h 4202518"/>
              <a:gd name="connsiteX92" fmla="*/ 344373 w 4202518"/>
              <a:gd name="connsiteY92" fmla="*/ 2171301 h 4202518"/>
              <a:gd name="connsiteX93" fmla="*/ 356047 w 4202518"/>
              <a:gd name="connsiteY93" fmla="*/ 2171301 h 4202518"/>
              <a:gd name="connsiteX94" fmla="*/ 356047 w 4202518"/>
              <a:gd name="connsiteY94" fmla="*/ 706257 h 4202518"/>
              <a:gd name="connsiteX95" fmla="*/ 694583 w 4202518"/>
              <a:gd name="connsiteY95" fmla="*/ 706257 h 4202518"/>
              <a:gd name="connsiteX96" fmla="*/ 694583 w 4202518"/>
              <a:gd name="connsiteY96" fmla="*/ 1044793 h 4202518"/>
              <a:gd name="connsiteX97" fmla="*/ 406244 w 4202518"/>
              <a:gd name="connsiteY97" fmla="*/ 1044793 h 4202518"/>
              <a:gd name="connsiteX98" fmla="*/ 406244 w 4202518"/>
              <a:gd name="connsiteY98" fmla="*/ 1056467 h 4202518"/>
              <a:gd name="connsiteX99" fmla="*/ 694583 w 4202518"/>
              <a:gd name="connsiteY99" fmla="*/ 1056467 h 4202518"/>
              <a:gd name="connsiteX100" fmla="*/ 694583 w 4202518"/>
              <a:gd name="connsiteY100" fmla="*/ 1395003 h 4202518"/>
              <a:gd name="connsiteX101" fmla="*/ 609365 w 4202518"/>
              <a:gd name="connsiteY101" fmla="*/ 1395003 h 4202518"/>
              <a:gd name="connsiteX102" fmla="*/ 609365 w 4202518"/>
              <a:gd name="connsiteY102" fmla="*/ 1406676 h 4202518"/>
              <a:gd name="connsiteX103" fmla="*/ 694583 w 4202518"/>
              <a:gd name="connsiteY103" fmla="*/ 1406676 h 4202518"/>
              <a:gd name="connsiteX104" fmla="*/ 694583 w 4202518"/>
              <a:gd name="connsiteY104" fmla="*/ 2374423 h 4202518"/>
              <a:gd name="connsiteX105" fmla="*/ 706257 w 4202518"/>
              <a:gd name="connsiteY105" fmla="*/ 2374423 h 4202518"/>
              <a:gd name="connsiteX106" fmla="*/ 706257 w 4202518"/>
              <a:gd name="connsiteY106" fmla="*/ 1406676 h 4202518"/>
              <a:gd name="connsiteX107" fmla="*/ 1044793 w 4202518"/>
              <a:gd name="connsiteY107" fmla="*/ 1406676 h 4202518"/>
              <a:gd name="connsiteX108" fmla="*/ 1044793 w 4202518"/>
              <a:gd name="connsiteY108" fmla="*/ 1745213 h 4202518"/>
              <a:gd name="connsiteX109" fmla="*/ 812487 w 4202518"/>
              <a:gd name="connsiteY109" fmla="*/ 1745213 h 4202518"/>
              <a:gd name="connsiteX110" fmla="*/ 812487 w 4202518"/>
              <a:gd name="connsiteY110" fmla="*/ 1756886 h 4202518"/>
              <a:gd name="connsiteX111" fmla="*/ 1044793 w 4202518"/>
              <a:gd name="connsiteY111" fmla="*/ 1756886 h 4202518"/>
              <a:gd name="connsiteX112" fmla="*/ 1044793 w 4202518"/>
              <a:gd name="connsiteY112" fmla="*/ 2095422 h 4202518"/>
              <a:gd name="connsiteX113" fmla="*/ 1015609 w 4202518"/>
              <a:gd name="connsiteY113" fmla="*/ 2095422 h 4202518"/>
              <a:gd name="connsiteX114" fmla="*/ 1015609 w 4202518"/>
              <a:gd name="connsiteY114" fmla="*/ 2107096 h 4202518"/>
              <a:gd name="connsiteX115" fmla="*/ 1044793 w 4202518"/>
              <a:gd name="connsiteY115" fmla="*/ 2107096 h 4202518"/>
              <a:gd name="connsiteX116" fmla="*/ 1044793 w 4202518"/>
              <a:gd name="connsiteY116" fmla="*/ 2577545 h 4202518"/>
              <a:gd name="connsiteX117" fmla="*/ 1056467 w 4202518"/>
              <a:gd name="connsiteY117" fmla="*/ 2577545 h 4202518"/>
              <a:gd name="connsiteX118" fmla="*/ 1056467 w 4202518"/>
              <a:gd name="connsiteY118" fmla="*/ 2107096 h 4202518"/>
              <a:gd name="connsiteX119" fmla="*/ 1395003 w 4202518"/>
              <a:gd name="connsiteY119" fmla="*/ 2107096 h 4202518"/>
              <a:gd name="connsiteX120" fmla="*/ 1395003 w 4202518"/>
              <a:gd name="connsiteY120" fmla="*/ 2445632 h 4202518"/>
              <a:gd name="connsiteX121" fmla="*/ 1218730 w 4202518"/>
              <a:gd name="connsiteY121" fmla="*/ 2445632 h 4202518"/>
              <a:gd name="connsiteX122" fmla="*/ 1218730 w 4202518"/>
              <a:gd name="connsiteY122" fmla="*/ 2457306 h 4202518"/>
              <a:gd name="connsiteX123" fmla="*/ 1395003 w 4202518"/>
              <a:gd name="connsiteY123" fmla="*/ 2457306 h 4202518"/>
              <a:gd name="connsiteX124" fmla="*/ 1395003 w 4202518"/>
              <a:gd name="connsiteY124" fmla="*/ 2780667 h 4202518"/>
              <a:gd name="connsiteX125" fmla="*/ 1406676 w 4202518"/>
              <a:gd name="connsiteY125" fmla="*/ 2780667 h 4202518"/>
              <a:gd name="connsiteX126" fmla="*/ 1406676 w 4202518"/>
              <a:gd name="connsiteY126" fmla="*/ 2457306 h 4202518"/>
              <a:gd name="connsiteX127" fmla="*/ 1745213 w 4202518"/>
              <a:gd name="connsiteY127" fmla="*/ 2457306 h 4202518"/>
              <a:gd name="connsiteX128" fmla="*/ 1745213 w 4202518"/>
              <a:gd name="connsiteY128" fmla="*/ 2795842 h 4202518"/>
              <a:gd name="connsiteX129" fmla="*/ 1421852 w 4202518"/>
              <a:gd name="connsiteY129" fmla="*/ 2795842 h 4202518"/>
              <a:gd name="connsiteX130" fmla="*/ 1421852 w 4202518"/>
              <a:gd name="connsiteY130" fmla="*/ 2807516 h 4202518"/>
              <a:gd name="connsiteX131" fmla="*/ 1745213 w 4202518"/>
              <a:gd name="connsiteY131" fmla="*/ 2807516 h 4202518"/>
              <a:gd name="connsiteX132" fmla="*/ 1745213 w 4202518"/>
              <a:gd name="connsiteY132" fmla="*/ 2983788 h 4202518"/>
              <a:gd name="connsiteX133" fmla="*/ 1756886 w 4202518"/>
              <a:gd name="connsiteY133" fmla="*/ 2983788 h 4202518"/>
              <a:gd name="connsiteX134" fmla="*/ 1756886 w 4202518"/>
              <a:gd name="connsiteY134" fmla="*/ 2807516 h 4202518"/>
              <a:gd name="connsiteX135" fmla="*/ 2095422 w 4202518"/>
              <a:gd name="connsiteY135" fmla="*/ 2807516 h 4202518"/>
              <a:gd name="connsiteX136" fmla="*/ 2095422 w 4202518"/>
              <a:gd name="connsiteY136" fmla="*/ 3146052 h 4202518"/>
              <a:gd name="connsiteX137" fmla="*/ 1624974 w 4202518"/>
              <a:gd name="connsiteY137" fmla="*/ 3146052 h 4202518"/>
              <a:gd name="connsiteX138" fmla="*/ 1624974 w 4202518"/>
              <a:gd name="connsiteY138" fmla="*/ 3157726 h 4202518"/>
              <a:gd name="connsiteX139" fmla="*/ 2095422 w 4202518"/>
              <a:gd name="connsiteY139" fmla="*/ 3157726 h 4202518"/>
              <a:gd name="connsiteX140" fmla="*/ 2095422 w 4202518"/>
              <a:gd name="connsiteY140" fmla="*/ 3186910 h 4202518"/>
              <a:gd name="connsiteX141" fmla="*/ 2107096 w 4202518"/>
              <a:gd name="connsiteY141" fmla="*/ 3186910 h 4202518"/>
              <a:gd name="connsiteX142" fmla="*/ 2107096 w 4202518"/>
              <a:gd name="connsiteY142" fmla="*/ 3157726 h 4202518"/>
              <a:gd name="connsiteX143" fmla="*/ 2445632 w 4202518"/>
              <a:gd name="connsiteY143" fmla="*/ 3157726 h 4202518"/>
              <a:gd name="connsiteX144" fmla="*/ 2445632 w 4202518"/>
              <a:gd name="connsiteY144" fmla="*/ 3390032 h 4202518"/>
              <a:gd name="connsiteX145" fmla="*/ 2457306 w 4202518"/>
              <a:gd name="connsiteY145" fmla="*/ 3390032 h 4202518"/>
              <a:gd name="connsiteX146" fmla="*/ 2457306 w 4202518"/>
              <a:gd name="connsiteY146" fmla="*/ 3157726 h 4202518"/>
              <a:gd name="connsiteX147" fmla="*/ 2795842 w 4202518"/>
              <a:gd name="connsiteY147" fmla="*/ 3157726 h 4202518"/>
              <a:gd name="connsiteX148" fmla="*/ 2795842 w 4202518"/>
              <a:gd name="connsiteY148" fmla="*/ 3496262 h 4202518"/>
              <a:gd name="connsiteX149" fmla="*/ 1828096 w 4202518"/>
              <a:gd name="connsiteY149" fmla="*/ 3496262 h 4202518"/>
              <a:gd name="connsiteX150" fmla="*/ 1828096 w 4202518"/>
              <a:gd name="connsiteY150" fmla="*/ 3507936 h 4202518"/>
              <a:gd name="connsiteX151" fmla="*/ 2795842 w 4202518"/>
              <a:gd name="connsiteY151" fmla="*/ 3507936 h 4202518"/>
              <a:gd name="connsiteX152" fmla="*/ 2795842 w 4202518"/>
              <a:gd name="connsiteY152" fmla="*/ 3593153 h 4202518"/>
              <a:gd name="connsiteX153" fmla="*/ 2807516 w 4202518"/>
              <a:gd name="connsiteY153" fmla="*/ 3593153 h 4202518"/>
              <a:gd name="connsiteX154" fmla="*/ 2807516 w 4202518"/>
              <a:gd name="connsiteY154" fmla="*/ 3507936 h 4202518"/>
              <a:gd name="connsiteX155" fmla="*/ 3146052 w 4202518"/>
              <a:gd name="connsiteY155" fmla="*/ 3507936 h 4202518"/>
              <a:gd name="connsiteX156" fmla="*/ 3146052 w 4202518"/>
              <a:gd name="connsiteY156" fmla="*/ 3796275 h 4202518"/>
              <a:gd name="connsiteX157" fmla="*/ 3157726 w 4202518"/>
              <a:gd name="connsiteY157" fmla="*/ 3796275 h 4202518"/>
              <a:gd name="connsiteX158" fmla="*/ 3157726 w 4202518"/>
              <a:gd name="connsiteY158" fmla="*/ 3507936 h 4202518"/>
              <a:gd name="connsiteX159" fmla="*/ 3496262 w 4202518"/>
              <a:gd name="connsiteY159" fmla="*/ 3507936 h 4202518"/>
              <a:gd name="connsiteX160" fmla="*/ 3496262 w 4202518"/>
              <a:gd name="connsiteY160" fmla="*/ 3846472 h 4202518"/>
              <a:gd name="connsiteX161" fmla="*/ 2031217 w 4202518"/>
              <a:gd name="connsiteY161" fmla="*/ 3846472 h 4202518"/>
              <a:gd name="connsiteX162" fmla="*/ 2031217 w 4202518"/>
              <a:gd name="connsiteY162" fmla="*/ 3858146 h 4202518"/>
              <a:gd name="connsiteX163" fmla="*/ 3496262 w 4202518"/>
              <a:gd name="connsiteY163" fmla="*/ 3858146 h 4202518"/>
              <a:gd name="connsiteX164" fmla="*/ 3496262 w 4202518"/>
              <a:gd name="connsiteY164" fmla="*/ 3999397 h 4202518"/>
              <a:gd name="connsiteX165" fmla="*/ 3507936 w 4202518"/>
              <a:gd name="connsiteY165" fmla="*/ 3999397 h 4202518"/>
              <a:gd name="connsiteX166" fmla="*/ 3507936 w 4202518"/>
              <a:gd name="connsiteY166" fmla="*/ 3858146 h 4202518"/>
              <a:gd name="connsiteX167" fmla="*/ 3846472 w 4202518"/>
              <a:gd name="connsiteY167" fmla="*/ 3858146 h 4202518"/>
              <a:gd name="connsiteX168" fmla="*/ 3846472 w 4202518"/>
              <a:gd name="connsiteY168" fmla="*/ 4202519 h 4202518"/>
              <a:gd name="connsiteX169" fmla="*/ 3858146 w 4202518"/>
              <a:gd name="connsiteY169" fmla="*/ 4202519 h 4202518"/>
              <a:gd name="connsiteX170" fmla="*/ 3858146 w 4202518"/>
              <a:gd name="connsiteY170" fmla="*/ 3858146 h 4202518"/>
              <a:gd name="connsiteX171" fmla="*/ 4202519 w 4202518"/>
              <a:gd name="connsiteY171" fmla="*/ 3858146 h 4202518"/>
              <a:gd name="connsiteX172" fmla="*/ 4202519 w 4202518"/>
              <a:gd name="connsiteY172" fmla="*/ 3846472 h 4202518"/>
              <a:gd name="connsiteX173" fmla="*/ 3496262 w 4202518"/>
              <a:gd name="connsiteY173" fmla="*/ 2807516 h 4202518"/>
              <a:gd name="connsiteX174" fmla="*/ 3496262 w 4202518"/>
              <a:gd name="connsiteY174" fmla="*/ 3146052 h 4202518"/>
              <a:gd name="connsiteX175" fmla="*/ 3157726 w 4202518"/>
              <a:gd name="connsiteY175" fmla="*/ 3146052 h 4202518"/>
              <a:gd name="connsiteX176" fmla="*/ 3157726 w 4202518"/>
              <a:gd name="connsiteY176" fmla="*/ 2807516 h 4202518"/>
              <a:gd name="connsiteX177" fmla="*/ 3496262 w 4202518"/>
              <a:gd name="connsiteY177" fmla="*/ 2807516 h 4202518"/>
              <a:gd name="connsiteX178" fmla="*/ 3146052 w 4202518"/>
              <a:gd name="connsiteY178" fmla="*/ 3146052 h 4202518"/>
              <a:gd name="connsiteX179" fmla="*/ 2807516 w 4202518"/>
              <a:gd name="connsiteY179" fmla="*/ 3146052 h 4202518"/>
              <a:gd name="connsiteX180" fmla="*/ 2807516 w 4202518"/>
              <a:gd name="connsiteY180" fmla="*/ 2807516 h 4202518"/>
              <a:gd name="connsiteX181" fmla="*/ 3146052 w 4202518"/>
              <a:gd name="connsiteY181" fmla="*/ 2807516 h 4202518"/>
              <a:gd name="connsiteX182" fmla="*/ 3146052 w 4202518"/>
              <a:gd name="connsiteY182" fmla="*/ 3146052 h 4202518"/>
              <a:gd name="connsiteX183" fmla="*/ 3146052 w 4202518"/>
              <a:gd name="connsiteY183" fmla="*/ 2795842 h 4202518"/>
              <a:gd name="connsiteX184" fmla="*/ 2807516 w 4202518"/>
              <a:gd name="connsiteY184" fmla="*/ 2795842 h 4202518"/>
              <a:gd name="connsiteX185" fmla="*/ 2807516 w 4202518"/>
              <a:gd name="connsiteY185" fmla="*/ 2457306 h 4202518"/>
              <a:gd name="connsiteX186" fmla="*/ 3146052 w 4202518"/>
              <a:gd name="connsiteY186" fmla="*/ 2457306 h 4202518"/>
              <a:gd name="connsiteX187" fmla="*/ 3146052 w 4202518"/>
              <a:gd name="connsiteY187" fmla="*/ 2795842 h 4202518"/>
              <a:gd name="connsiteX188" fmla="*/ 1406676 w 4202518"/>
              <a:gd name="connsiteY188" fmla="*/ 1056467 h 4202518"/>
              <a:gd name="connsiteX189" fmla="*/ 1745213 w 4202518"/>
              <a:gd name="connsiteY189" fmla="*/ 1056467 h 4202518"/>
              <a:gd name="connsiteX190" fmla="*/ 1745213 w 4202518"/>
              <a:gd name="connsiteY190" fmla="*/ 1395003 h 4202518"/>
              <a:gd name="connsiteX191" fmla="*/ 1406676 w 4202518"/>
              <a:gd name="connsiteY191" fmla="*/ 1395003 h 4202518"/>
              <a:gd name="connsiteX192" fmla="*/ 1406676 w 4202518"/>
              <a:gd name="connsiteY192" fmla="*/ 1056467 h 4202518"/>
              <a:gd name="connsiteX193" fmla="*/ 1395003 w 4202518"/>
              <a:gd name="connsiteY193" fmla="*/ 1395003 h 4202518"/>
              <a:gd name="connsiteX194" fmla="*/ 1056467 w 4202518"/>
              <a:gd name="connsiteY194" fmla="*/ 1395003 h 4202518"/>
              <a:gd name="connsiteX195" fmla="*/ 1056467 w 4202518"/>
              <a:gd name="connsiteY195" fmla="*/ 1056467 h 4202518"/>
              <a:gd name="connsiteX196" fmla="*/ 1395003 w 4202518"/>
              <a:gd name="connsiteY196" fmla="*/ 1056467 h 4202518"/>
              <a:gd name="connsiteX197" fmla="*/ 1395003 w 4202518"/>
              <a:gd name="connsiteY197" fmla="*/ 1395003 h 4202518"/>
              <a:gd name="connsiteX198" fmla="*/ 1745213 w 4202518"/>
              <a:gd name="connsiteY198" fmla="*/ 1406676 h 4202518"/>
              <a:gd name="connsiteX199" fmla="*/ 1745213 w 4202518"/>
              <a:gd name="connsiteY199" fmla="*/ 1745213 h 4202518"/>
              <a:gd name="connsiteX200" fmla="*/ 1406676 w 4202518"/>
              <a:gd name="connsiteY200" fmla="*/ 1745213 h 4202518"/>
              <a:gd name="connsiteX201" fmla="*/ 1406676 w 4202518"/>
              <a:gd name="connsiteY201" fmla="*/ 1406676 h 4202518"/>
              <a:gd name="connsiteX202" fmla="*/ 1745213 w 4202518"/>
              <a:gd name="connsiteY202" fmla="*/ 1406676 h 4202518"/>
              <a:gd name="connsiteX203" fmla="*/ 2107096 w 4202518"/>
              <a:gd name="connsiteY203" fmla="*/ 1745213 h 4202518"/>
              <a:gd name="connsiteX204" fmla="*/ 2107096 w 4202518"/>
              <a:gd name="connsiteY204" fmla="*/ 1406676 h 4202518"/>
              <a:gd name="connsiteX205" fmla="*/ 2445632 w 4202518"/>
              <a:gd name="connsiteY205" fmla="*/ 1406676 h 4202518"/>
              <a:gd name="connsiteX206" fmla="*/ 2445632 w 4202518"/>
              <a:gd name="connsiteY206" fmla="*/ 1745213 h 4202518"/>
              <a:gd name="connsiteX207" fmla="*/ 2107096 w 4202518"/>
              <a:gd name="connsiteY207" fmla="*/ 1745213 h 4202518"/>
              <a:gd name="connsiteX208" fmla="*/ 2445632 w 4202518"/>
              <a:gd name="connsiteY208" fmla="*/ 1756886 h 4202518"/>
              <a:gd name="connsiteX209" fmla="*/ 2445632 w 4202518"/>
              <a:gd name="connsiteY209" fmla="*/ 2095422 h 4202518"/>
              <a:gd name="connsiteX210" fmla="*/ 2107096 w 4202518"/>
              <a:gd name="connsiteY210" fmla="*/ 2095422 h 4202518"/>
              <a:gd name="connsiteX211" fmla="*/ 2107096 w 4202518"/>
              <a:gd name="connsiteY211" fmla="*/ 1756886 h 4202518"/>
              <a:gd name="connsiteX212" fmla="*/ 2445632 w 4202518"/>
              <a:gd name="connsiteY212" fmla="*/ 1756886 h 4202518"/>
              <a:gd name="connsiteX213" fmla="*/ 2095422 w 4202518"/>
              <a:gd name="connsiteY213" fmla="*/ 1745213 h 4202518"/>
              <a:gd name="connsiteX214" fmla="*/ 1756886 w 4202518"/>
              <a:gd name="connsiteY214" fmla="*/ 1745213 h 4202518"/>
              <a:gd name="connsiteX215" fmla="*/ 1756886 w 4202518"/>
              <a:gd name="connsiteY215" fmla="*/ 1406676 h 4202518"/>
              <a:gd name="connsiteX216" fmla="*/ 2095422 w 4202518"/>
              <a:gd name="connsiteY216" fmla="*/ 1406676 h 4202518"/>
              <a:gd name="connsiteX217" fmla="*/ 2095422 w 4202518"/>
              <a:gd name="connsiteY217" fmla="*/ 1745213 h 4202518"/>
              <a:gd name="connsiteX218" fmla="*/ 1745213 w 4202518"/>
              <a:gd name="connsiteY218" fmla="*/ 1756886 h 4202518"/>
              <a:gd name="connsiteX219" fmla="*/ 1745213 w 4202518"/>
              <a:gd name="connsiteY219" fmla="*/ 2095422 h 4202518"/>
              <a:gd name="connsiteX220" fmla="*/ 1406676 w 4202518"/>
              <a:gd name="connsiteY220" fmla="*/ 2095422 h 4202518"/>
              <a:gd name="connsiteX221" fmla="*/ 1406676 w 4202518"/>
              <a:gd name="connsiteY221" fmla="*/ 1756886 h 4202518"/>
              <a:gd name="connsiteX222" fmla="*/ 1745213 w 4202518"/>
              <a:gd name="connsiteY222" fmla="*/ 1756886 h 4202518"/>
              <a:gd name="connsiteX223" fmla="*/ 1756886 w 4202518"/>
              <a:gd name="connsiteY223" fmla="*/ 1756886 h 4202518"/>
              <a:gd name="connsiteX224" fmla="*/ 2095422 w 4202518"/>
              <a:gd name="connsiteY224" fmla="*/ 1756886 h 4202518"/>
              <a:gd name="connsiteX225" fmla="*/ 2095422 w 4202518"/>
              <a:gd name="connsiteY225" fmla="*/ 2095422 h 4202518"/>
              <a:gd name="connsiteX226" fmla="*/ 1756886 w 4202518"/>
              <a:gd name="connsiteY226" fmla="*/ 2095422 h 4202518"/>
              <a:gd name="connsiteX227" fmla="*/ 1756886 w 4202518"/>
              <a:gd name="connsiteY227" fmla="*/ 1756886 h 4202518"/>
              <a:gd name="connsiteX228" fmla="*/ 2095422 w 4202518"/>
              <a:gd name="connsiteY228" fmla="*/ 2107096 h 4202518"/>
              <a:gd name="connsiteX229" fmla="*/ 2095422 w 4202518"/>
              <a:gd name="connsiteY229" fmla="*/ 2445632 h 4202518"/>
              <a:gd name="connsiteX230" fmla="*/ 1756886 w 4202518"/>
              <a:gd name="connsiteY230" fmla="*/ 2445632 h 4202518"/>
              <a:gd name="connsiteX231" fmla="*/ 1756886 w 4202518"/>
              <a:gd name="connsiteY231" fmla="*/ 2107096 h 4202518"/>
              <a:gd name="connsiteX232" fmla="*/ 2095422 w 4202518"/>
              <a:gd name="connsiteY232" fmla="*/ 2107096 h 4202518"/>
              <a:gd name="connsiteX233" fmla="*/ 2107096 w 4202518"/>
              <a:gd name="connsiteY233" fmla="*/ 2107096 h 4202518"/>
              <a:gd name="connsiteX234" fmla="*/ 2445632 w 4202518"/>
              <a:gd name="connsiteY234" fmla="*/ 2107096 h 4202518"/>
              <a:gd name="connsiteX235" fmla="*/ 2445632 w 4202518"/>
              <a:gd name="connsiteY235" fmla="*/ 2445632 h 4202518"/>
              <a:gd name="connsiteX236" fmla="*/ 2107096 w 4202518"/>
              <a:gd name="connsiteY236" fmla="*/ 2445632 h 4202518"/>
              <a:gd name="connsiteX237" fmla="*/ 2107096 w 4202518"/>
              <a:gd name="connsiteY237" fmla="*/ 2107096 h 4202518"/>
              <a:gd name="connsiteX238" fmla="*/ 2457306 w 4202518"/>
              <a:gd name="connsiteY238" fmla="*/ 2107096 h 4202518"/>
              <a:gd name="connsiteX239" fmla="*/ 2795842 w 4202518"/>
              <a:gd name="connsiteY239" fmla="*/ 2107096 h 4202518"/>
              <a:gd name="connsiteX240" fmla="*/ 2795842 w 4202518"/>
              <a:gd name="connsiteY240" fmla="*/ 2445632 h 4202518"/>
              <a:gd name="connsiteX241" fmla="*/ 2457306 w 4202518"/>
              <a:gd name="connsiteY241" fmla="*/ 2445632 h 4202518"/>
              <a:gd name="connsiteX242" fmla="*/ 2457306 w 4202518"/>
              <a:gd name="connsiteY242" fmla="*/ 2107096 h 4202518"/>
              <a:gd name="connsiteX243" fmla="*/ 2445632 w 4202518"/>
              <a:gd name="connsiteY243" fmla="*/ 2457306 h 4202518"/>
              <a:gd name="connsiteX244" fmla="*/ 2445632 w 4202518"/>
              <a:gd name="connsiteY244" fmla="*/ 2795842 h 4202518"/>
              <a:gd name="connsiteX245" fmla="*/ 2107096 w 4202518"/>
              <a:gd name="connsiteY245" fmla="*/ 2795842 h 4202518"/>
              <a:gd name="connsiteX246" fmla="*/ 2107096 w 4202518"/>
              <a:gd name="connsiteY246" fmla="*/ 2457306 h 4202518"/>
              <a:gd name="connsiteX247" fmla="*/ 2445632 w 4202518"/>
              <a:gd name="connsiteY247" fmla="*/ 2457306 h 4202518"/>
              <a:gd name="connsiteX248" fmla="*/ 2457306 w 4202518"/>
              <a:gd name="connsiteY248" fmla="*/ 2457306 h 4202518"/>
              <a:gd name="connsiteX249" fmla="*/ 2795842 w 4202518"/>
              <a:gd name="connsiteY249" fmla="*/ 2457306 h 4202518"/>
              <a:gd name="connsiteX250" fmla="*/ 2795842 w 4202518"/>
              <a:gd name="connsiteY250" fmla="*/ 2795842 h 4202518"/>
              <a:gd name="connsiteX251" fmla="*/ 2457306 w 4202518"/>
              <a:gd name="connsiteY251" fmla="*/ 2795842 h 4202518"/>
              <a:gd name="connsiteX252" fmla="*/ 2457306 w 4202518"/>
              <a:gd name="connsiteY252" fmla="*/ 2457306 h 4202518"/>
              <a:gd name="connsiteX253" fmla="*/ 3146052 w 4202518"/>
              <a:gd name="connsiteY253" fmla="*/ 2107096 h 4202518"/>
              <a:gd name="connsiteX254" fmla="*/ 3146052 w 4202518"/>
              <a:gd name="connsiteY254" fmla="*/ 2445632 h 4202518"/>
              <a:gd name="connsiteX255" fmla="*/ 2807516 w 4202518"/>
              <a:gd name="connsiteY255" fmla="*/ 2445632 h 4202518"/>
              <a:gd name="connsiteX256" fmla="*/ 2807516 w 4202518"/>
              <a:gd name="connsiteY256" fmla="*/ 2107096 h 4202518"/>
              <a:gd name="connsiteX257" fmla="*/ 3146052 w 4202518"/>
              <a:gd name="connsiteY257" fmla="*/ 2107096 h 4202518"/>
              <a:gd name="connsiteX258" fmla="*/ 2795842 w 4202518"/>
              <a:gd name="connsiteY258" fmla="*/ 2095422 h 4202518"/>
              <a:gd name="connsiteX259" fmla="*/ 2457306 w 4202518"/>
              <a:gd name="connsiteY259" fmla="*/ 2095422 h 4202518"/>
              <a:gd name="connsiteX260" fmla="*/ 2457306 w 4202518"/>
              <a:gd name="connsiteY260" fmla="*/ 1756886 h 4202518"/>
              <a:gd name="connsiteX261" fmla="*/ 2795842 w 4202518"/>
              <a:gd name="connsiteY261" fmla="*/ 1756886 h 4202518"/>
              <a:gd name="connsiteX262" fmla="*/ 2795842 w 4202518"/>
              <a:gd name="connsiteY262" fmla="*/ 2095422 h 4202518"/>
              <a:gd name="connsiteX263" fmla="*/ 2795842 w 4202518"/>
              <a:gd name="connsiteY263" fmla="*/ 1406676 h 4202518"/>
              <a:gd name="connsiteX264" fmla="*/ 2795842 w 4202518"/>
              <a:gd name="connsiteY264" fmla="*/ 1745213 h 4202518"/>
              <a:gd name="connsiteX265" fmla="*/ 2457306 w 4202518"/>
              <a:gd name="connsiteY265" fmla="*/ 1745213 h 4202518"/>
              <a:gd name="connsiteX266" fmla="*/ 2457306 w 4202518"/>
              <a:gd name="connsiteY266" fmla="*/ 1406676 h 4202518"/>
              <a:gd name="connsiteX267" fmla="*/ 2795842 w 4202518"/>
              <a:gd name="connsiteY267" fmla="*/ 1406676 h 4202518"/>
              <a:gd name="connsiteX268" fmla="*/ 2445632 w 4202518"/>
              <a:gd name="connsiteY268" fmla="*/ 1056467 h 4202518"/>
              <a:gd name="connsiteX269" fmla="*/ 2445632 w 4202518"/>
              <a:gd name="connsiteY269" fmla="*/ 1395003 h 4202518"/>
              <a:gd name="connsiteX270" fmla="*/ 2107096 w 4202518"/>
              <a:gd name="connsiteY270" fmla="*/ 1395003 h 4202518"/>
              <a:gd name="connsiteX271" fmla="*/ 2107096 w 4202518"/>
              <a:gd name="connsiteY271" fmla="*/ 1056467 h 4202518"/>
              <a:gd name="connsiteX272" fmla="*/ 2445632 w 4202518"/>
              <a:gd name="connsiteY272" fmla="*/ 1056467 h 4202518"/>
              <a:gd name="connsiteX273" fmla="*/ 2095422 w 4202518"/>
              <a:gd name="connsiteY273" fmla="*/ 1056467 h 4202518"/>
              <a:gd name="connsiteX274" fmla="*/ 2095422 w 4202518"/>
              <a:gd name="connsiteY274" fmla="*/ 1395003 h 4202518"/>
              <a:gd name="connsiteX275" fmla="*/ 1756886 w 4202518"/>
              <a:gd name="connsiteY275" fmla="*/ 1395003 h 4202518"/>
              <a:gd name="connsiteX276" fmla="*/ 1756886 w 4202518"/>
              <a:gd name="connsiteY276" fmla="*/ 1056467 h 4202518"/>
              <a:gd name="connsiteX277" fmla="*/ 2095422 w 4202518"/>
              <a:gd name="connsiteY277" fmla="*/ 1056467 h 4202518"/>
              <a:gd name="connsiteX278" fmla="*/ 1745213 w 4202518"/>
              <a:gd name="connsiteY278" fmla="*/ 706257 h 4202518"/>
              <a:gd name="connsiteX279" fmla="*/ 1745213 w 4202518"/>
              <a:gd name="connsiteY279" fmla="*/ 1044793 h 4202518"/>
              <a:gd name="connsiteX280" fmla="*/ 1406676 w 4202518"/>
              <a:gd name="connsiteY280" fmla="*/ 1044793 h 4202518"/>
              <a:gd name="connsiteX281" fmla="*/ 1406676 w 4202518"/>
              <a:gd name="connsiteY281" fmla="*/ 706257 h 4202518"/>
              <a:gd name="connsiteX282" fmla="*/ 1745213 w 4202518"/>
              <a:gd name="connsiteY282" fmla="*/ 706257 h 4202518"/>
              <a:gd name="connsiteX283" fmla="*/ 1395003 w 4202518"/>
              <a:gd name="connsiteY283" fmla="*/ 706257 h 4202518"/>
              <a:gd name="connsiteX284" fmla="*/ 1395003 w 4202518"/>
              <a:gd name="connsiteY284" fmla="*/ 1044793 h 4202518"/>
              <a:gd name="connsiteX285" fmla="*/ 1056467 w 4202518"/>
              <a:gd name="connsiteY285" fmla="*/ 1044793 h 4202518"/>
              <a:gd name="connsiteX286" fmla="*/ 1056467 w 4202518"/>
              <a:gd name="connsiteY286" fmla="*/ 706257 h 4202518"/>
              <a:gd name="connsiteX287" fmla="*/ 1395003 w 4202518"/>
              <a:gd name="connsiteY287" fmla="*/ 706257 h 4202518"/>
              <a:gd name="connsiteX288" fmla="*/ 1044793 w 4202518"/>
              <a:gd name="connsiteY288" fmla="*/ 356047 h 4202518"/>
              <a:gd name="connsiteX289" fmla="*/ 1044793 w 4202518"/>
              <a:gd name="connsiteY289" fmla="*/ 694583 h 4202518"/>
              <a:gd name="connsiteX290" fmla="*/ 706257 w 4202518"/>
              <a:gd name="connsiteY290" fmla="*/ 694583 h 4202518"/>
              <a:gd name="connsiteX291" fmla="*/ 706257 w 4202518"/>
              <a:gd name="connsiteY291" fmla="*/ 356047 h 4202518"/>
              <a:gd name="connsiteX292" fmla="*/ 1044793 w 4202518"/>
              <a:gd name="connsiteY292" fmla="*/ 356047 h 4202518"/>
              <a:gd name="connsiteX293" fmla="*/ 356047 w 4202518"/>
              <a:gd name="connsiteY293" fmla="*/ 694583 h 4202518"/>
              <a:gd name="connsiteX294" fmla="*/ 356047 w 4202518"/>
              <a:gd name="connsiteY294" fmla="*/ 356047 h 4202518"/>
              <a:gd name="connsiteX295" fmla="*/ 694583 w 4202518"/>
              <a:gd name="connsiteY295" fmla="*/ 356047 h 4202518"/>
              <a:gd name="connsiteX296" fmla="*/ 694583 w 4202518"/>
              <a:gd name="connsiteY296" fmla="*/ 694583 h 4202518"/>
              <a:gd name="connsiteX297" fmla="*/ 356047 w 4202518"/>
              <a:gd name="connsiteY297" fmla="*/ 694583 h 4202518"/>
              <a:gd name="connsiteX298" fmla="*/ 706257 w 4202518"/>
              <a:gd name="connsiteY298" fmla="*/ 706257 h 4202518"/>
              <a:gd name="connsiteX299" fmla="*/ 1044793 w 4202518"/>
              <a:gd name="connsiteY299" fmla="*/ 706257 h 4202518"/>
              <a:gd name="connsiteX300" fmla="*/ 1044793 w 4202518"/>
              <a:gd name="connsiteY300" fmla="*/ 1044793 h 4202518"/>
              <a:gd name="connsiteX301" fmla="*/ 706257 w 4202518"/>
              <a:gd name="connsiteY301" fmla="*/ 1044793 h 4202518"/>
              <a:gd name="connsiteX302" fmla="*/ 706257 w 4202518"/>
              <a:gd name="connsiteY302" fmla="*/ 706257 h 4202518"/>
              <a:gd name="connsiteX303" fmla="*/ 706257 w 4202518"/>
              <a:gd name="connsiteY303" fmla="*/ 1395003 h 4202518"/>
              <a:gd name="connsiteX304" fmla="*/ 706257 w 4202518"/>
              <a:gd name="connsiteY304" fmla="*/ 1056467 h 4202518"/>
              <a:gd name="connsiteX305" fmla="*/ 1044793 w 4202518"/>
              <a:gd name="connsiteY305" fmla="*/ 1056467 h 4202518"/>
              <a:gd name="connsiteX306" fmla="*/ 1044793 w 4202518"/>
              <a:gd name="connsiteY306" fmla="*/ 1395003 h 4202518"/>
              <a:gd name="connsiteX307" fmla="*/ 706257 w 4202518"/>
              <a:gd name="connsiteY307" fmla="*/ 1395003 h 4202518"/>
              <a:gd name="connsiteX308" fmla="*/ 1056467 w 4202518"/>
              <a:gd name="connsiteY308" fmla="*/ 1406676 h 4202518"/>
              <a:gd name="connsiteX309" fmla="*/ 1395003 w 4202518"/>
              <a:gd name="connsiteY309" fmla="*/ 1406676 h 4202518"/>
              <a:gd name="connsiteX310" fmla="*/ 1395003 w 4202518"/>
              <a:gd name="connsiteY310" fmla="*/ 1745213 h 4202518"/>
              <a:gd name="connsiteX311" fmla="*/ 1056467 w 4202518"/>
              <a:gd name="connsiteY311" fmla="*/ 1745213 h 4202518"/>
              <a:gd name="connsiteX312" fmla="*/ 1056467 w 4202518"/>
              <a:gd name="connsiteY312" fmla="*/ 1406676 h 4202518"/>
              <a:gd name="connsiteX313" fmla="*/ 1056467 w 4202518"/>
              <a:gd name="connsiteY313" fmla="*/ 2095422 h 4202518"/>
              <a:gd name="connsiteX314" fmla="*/ 1056467 w 4202518"/>
              <a:gd name="connsiteY314" fmla="*/ 1756886 h 4202518"/>
              <a:gd name="connsiteX315" fmla="*/ 1395003 w 4202518"/>
              <a:gd name="connsiteY315" fmla="*/ 1756886 h 4202518"/>
              <a:gd name="connsiteX316" fmla="*/ 1395003 w 4202518"/>
              <a:gd name="connsiteY316" fmla="*/ 2095422 h 4202518"/>
              <a:gd name="connsiteX317" fmla="*/ 1056467 w 4202518"/>
              <a:gd name="connsiteY317" fmla="*/ 2095422 h 4202518"/>
              <a:gd name="connsiteX318" fmla="*/ 1406676 w 4202518"/>
              <a:gd name="connsiteY318" fmla="*/ 2445632 h 4202518"/>
              <a:gd name="connsiteX319" fmla="*/ 1406676 w 4202518"/>
              <a:gd name="connsiteY319" fmla="*/ 2107096 h 4202518"/>
              <a:gd name="connsiteX320" fmla="*/ 1745213 w 4202518"/>
              <a:gd name="connsiteY320" fmla="*/ 2107096 h 4202518"/>
              <a:gd name="connsiteX321" fmla="*/ 1745213 w 4202518"/>
              <a:gd name="connsiteY321" fmla="*/ 2445632 h 4202518"/>
              <a:gd name="connsiteX322" fmla="*/ 1406676 w 4202518"/>
              <a:gd name="connsiteY322" fmla="*/ 2445632 h 4202518"/>
              <a:gd name="connsiteX323" fmla="*/ 1756886 w 4202518"/>
              <a:gd name="connsiteY323" fmla="*/ 2795842 h 4202518"/>
              <a:gd name="connsiteX324" fmla="*/ 1756886 w 4202518"/>
              <a:gd name="connsiteY324" fmla="*/ 2457306 h 4202518"/>
              <a:gd name="connsiteX325" fmla="*/ 2095422 w 4202518"/>
              <a:gd name="connsiteY325" fmla="*/ 2457306 h 4202518"/>
              <a:gd name="connsiteX326" fmla="*/ 2095422 w 4202518"/>
              <a:gd name="connsiteY326" fmla="*/ 2795842 h 4202518"/>
              <a:gd name="connsiteX327" fmla="*/ 1756886 w 4202518"/>
              <a:gd name="connsiteY327" fmla="*/ 2795842 h 4202518"/>
              <a:gd name="connsiteX328" fmla="*/ 2107096 w 4202518"/>
              <a:gd name="connsiteY328" fmla="*/ 3146052 h 4202518"/>
              <a:gd name="connsiteX329" fmla="*/ 2107096 w 4202518"/>
              <a:gd name="connsiteY329" fmla="*/ 2807516 h 4202518"/>
              <a:gd name="connsiteX330" fmla="*/ 2445632 w 4202518"/>
              <a:gd name="connsiteY330" fmla="*/ 2807516 h 4202518"/>
              <a:gd name="connsiteX331" fmla="*/ 2445632 w 4202518"/>
              <a:gd name="connsiteY331" fmla="*/ 3146052 h 4202518"/>
              <a:gd name="connsiteX332" fmla="*/ 2107096 w 4202518"/>
              <a:gd name="connsiteY332" fmla="*/ 3146052 h 4202518"/>
              <a:gd name="connsiteX333" fmla="*/ 2457306 w 4202518"/>
              <a:gd name="connsiteY333" fmla="*/ 3146052 h 4202518"/>
              <a:gd name="connsiteX334" fmla="*/ 2457306 w 4202518"/>
              <a:gd name="connsiteY334" fmla="*/ 2807516 h 4202518"/>
              <a:gd name="connsiteX335" fmla="*/ 2795842 w 4202518"/>
              <a:gd name="connsiteY335" fmla="*/ 2807516 h 4202518"/>
              <a:gd name="connsiteX336" fmla="*/ 2795842 w 4202518"/>
              <a:gd name="connsiteY336" fmla="*/ 3146052 h 4202518"/>
              <a:gd name="connsiteX337" fmla="*/ 2457306 w 4202518"/>
              <a:gd name="connsiteY337" fmla="*/ 3146052 h 4202518"/>
              <a:gd name="connsiteX338" fmla="*/ 2807516 w 4202518"/>
              <a:gd name="connsiteY338" fmla="*/ 3496262 h 4202518"/>
              <a:gd name="connsiteX339" fmla="*/ 2807516 w 4202518"/>
              <a:gd name="connsiteY339" fmla="*/ 3157726 h 4202518"/>
              <a:gd name="connsiteX340" fmla="*/ 3146052 w 4202518"/>
              <a:gd name="connsiteY340" fmla="*/ 3157726 h 4202518"/>
              <a:gd name="connsiteX341" fmla="*/ 3146052 w 4202518"/>
              <a:gd name="connsiteY341" fmla="*/ 3496262 h 4202518"/>
              <a:gd name="connsiteX342" fmla="*/ 2807516 w 4202518"/>
              <a:gd name="connsiteY342" fmla="*/ 3496262 h 4202518"/>
              <a:gd name="connsiteX343" fmla="*/ 3157726 w 4202518"/>
              <a:gd name="connsiteY343" fmla="*/ 3496262 h 4202518"/>
              <a:gd name="connsiteX344" fmla="*/ 3157726 w 4202518"/>
              <a:gd name="connsiteY344" fmla="*/ 3157726 h 4202518"/>
              <a:gd name="connsiteX345" fmla="*/ 3496262 w 4202518"/>
              <a:gd name="connsiteY345" fmla="*/ 3157726 h 4202518"/>
              <a:gd name="connsiteX346" fmla="*/ 3496262 w 4202518"/>
              <a:gd name="connsiteY346" fmla="*/ 3496262 h 4202518"/>
              <a:gd name="connsiteX347" fmla="*/ 3157726 w 4202518"/>
              <a:gd name="connsiteY347" fmla="*/ 3496262 h 4202518"/>
              <a:gd name="connsiteX348" fmla="*/ 3507936 w 4202518"/>
              <a:gd name="connsiteY348" fmla="*/ 3846472 h 4202518"/>
              <a:gd name="connsiteX349" fmla="*/ 3507936 w 4202518"/>
              <a:gd name="connsiteY349" fmla="*/ 3507936 h 4202518"/>
              <a:gd name="connsiteX350" fmla="*/ 3846472 w 4202518"/>
              <a:gd name="connsiteY350" fmla="*/ 3507936 h 4202518"/>
              <a:gd name="connsiteX351" fmla="*/ 3846472 w 4202518"/>
              <a:gd name="connsiteY351" fmla="*/ 3846472 h 4202518"/>
              <a:gd name="connsiteX352" fmla="*/ 3507936 w 4202518"/>
              <a:gd name="connsiteY352" fmla="*/ 3846472 h 4202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</a:cxnLst>
            <a:rect l="l" t="t" r="r" b="b"/>
            <a:pathLst>
              <a:path w="4202518" h="4202518">
                <a:moveTo>
                  <a:pt x="4202519" y="3846472"/>
                </a:moveTo>
                <a:lnTo>
                  <a:pt x="3858146" y="3846472"/>
                </a:lnTo>
                <a:lnTo>
                  <a:pt x="3858146" y="3507936"/>
                </a:lnTo>
                <a:lnTo>
                  <a:pt x="4015740" y="3507936"/>
                </a:lnTo>
                <a:lnTo>
                  <a:pt x="4015740" y="3496262"/>
                </a:lnTo>
                <a:lnTo>
                  <a:pt x="3858146" y="3496262"/>
                </a:lnTo>
                <a:lnTo>
                  <a:pt x="3858146" y="1610965"/>
                </a:lnTo>
                <a:lnTo>
                  <a:pt x="3846472" y="1610965"/>
                </a:lnTo>
                <a:lnTo>
                  <a:pt x="3846472" y="3496262"/>
                </a:lnTo>
                <a:lnTo>
                  <a:pt x="3507936" y="3496262"/>
                </a:lnTo>
                <a:lnTo>
                  <a:pt x="3507936" y="3157726"/>
                </a:lnTo>
                <a:lnTo>
                  <a:pt x="3770593" y="3157726"/>
                </a:lnTo>
                <a:lnTo>
                  <a:pt x="3770593" y="3146052"/>
                </a:lnTo>
                <a:lnTo>
                  <a:pt x="3507936" y="3146052"/>
                </a:lnTo>
                <a:lnTo>
                  <a:pt x="3507936" y="2807516"/>
                </a:lnTo>
                <a:lnTo>
                  <a:pt x="3642183" y="2807516"/>
                </a:lnTo>
                <a:lnTo>
                  <a:pt x="3642183" y="2795842"/>
                </a:lnTo>
                <a:lnTo>
                  <a:pt x="3507936" y="2795842"/>
                </a:lnTo>
                <a:lnTo>
                  <a:pt x="3507936" y="1449869"/>
                </a:lnTo>
                <a:lnTo>
                  <a:pt x="3496262" y="1449869"/>
                </a:lnTo>
                <a:lnTo>
                  <a:pt x="3496262" y="2795842"/>
                </a:lnTo>
                <a:lnTo>
                  <a:pt x="3157726" y="2795842"/>
                </a:lnTo>
                <a:lnTo>
                  <a:pt x="3157726" y="2457306"/>
                </a:lnTo>
                <a:lnTo>
                  <a:pt x="3455404" y="2457306"/>
                </a:lnTo>
                <a:lnTo>
                  <a:pt x="3455404" y="2445632"/>
                </a:lnTo>
                <a:lnTo>
                  <a:pt x="3157726" y="2445632"/>
                </a:lnTo>
                <a:lnTo>
                  <a:pt x="3157726" y="2107096"/>
                </a:lnTo>
                <a:lnTo>
                  <a:pt x="3268626" y="2107096"/>
                </a:lnTo>
                <a:lnTo>
                  <a:pt x="3268626" y="2095422"/>
                </a:lnTo>
                <a:lnTo>
                  <a:pt x="3157726" y="2095422"/>
                </a:lnTo>
                <a:lnTo>
                  <a:pt x="3157726" y="1288772"/>
                </a:lnTo>
                <a:lnTo>
                  <a:pt x="3146052" y="1288772"/>
                </a:lnTo>
                <a:lnTo>
                  <a:pt x="3146052" y="2095422"/>
                </a:lnTo>
                <a:lnTo>
                  <a:pt x="2807516" y="2095422"/>
                </a:lnTo>
                <a:lnTo>
                  <a:pt x="2807516" y="1756886"/>
                </a:lnTo>
                <a:lnTo>
                  <a:pt x="3081847" y="1756886"/>
                </a:lnTo>
                <a:lnTo>
                  <a:pt x="3081847" y="1745213"/>
                </a:lnTo>
                <a:lnTo>
                  <a:pt x="2807516" y="1745213"/>
                </a:lnTo>
                <a:lnTo>
                  <a:pt x="2807516" y="1406676"/>
                </a:lnTo>
                <a:lnTo>
                  <a:pt x="2895068" y="1406676"/>
                </a:lnTo>
                <a:lnTo>
                  <a:pt x="2895068" y="1395003"/>
                </a:lnTo>
                <a:lnTo>
                  <a:pt x="2807516" y="1395003"/>
                </a:lnTo>
                <a:lnTo>
                  <a:pt x="2807516" y="1127676"/>
                </a:lnTo>
                <a:lnTo>
                  <a:pt x="2795842" y="1127676"/>
                </a:lnTo>
                <a:lnTo>
                  <a:pt x="2795842" y="1395003"/>
                </a:lnTo>
                <a:lnTo>
                  <a:pt x="2457306" y="1395003"/>
                </a:lnTo>
                <a:lnTo>
                  <a:pt x="2457306" y="1056467"/>
                </a:lnTo>
                <a:lnTo>
                  <a:pt x="2708290" y="1056467"/>
                </a:lnTo>
                <a:lnTo>
                  <a:pt x="2708290" y="1044793"/>
                </a:lnTo>
                <a:lnTo>
                  <a:pt x="2457306" y="1044793"/>
                </a:lnTo>
                <a:lnTo>
                  <a:pt x="2457306" y="966579"/>
                </a:lnTo>
                <a:lnTo>
                  <a:pt x="2445632" y="966579"/>
                </a:lnTo>
                <a:lnTo>
                  <a:pt x="2445632" y="1044793"/>
                </a:lnTo>
                <a:lnTo>
                  <a:pt x="2107096" y="1044793"/>
                </a:lnTo>
                <a:lnTo>
                  <a:pt x="2107096" y="805483"/>
                </a:lnTo>
                <a:lnTo>
                  <a:pt x="2095422" y="805483"/>
                </a:lnTo>
                <a:lnTo>
                  <a:pt x="2095422" y="1044793"/>
                </a:lnTo>
                <a:lnTo>
                  <a:pt x="1756886" y="1044793"/>
                </a:lnTo>
                <a:lnTo>
                  <a:pt x="1756886" y="706257"/>
                </a:lnTo>
                <a:lnTo>
                  <a:pt x="2521511" y="706257"/>
                </a:lnTo>
                <a:lnTo>
                  <a:pt x="2521511" y="694583"/>
                </a:lnTo>
                <a:lnTo>
                  <a:pt x="1756886" y="694583"/>
                </a:lnTo>
                <a:lnTo>
                  <a:pt x="1756886" y="644386"/>
                </a:lnTo>
                <a:lnTo>
                  <a:pt x="1745213" y="644386"/>
                </a:lnTo>
                <a:lnTo>
                  <a:pt x="1745213" y="694583"/>
                </a:lnTo>
                <a:lnTo>
                  <a:pt x="1406676" y="694583"/>
                </a:lnTo>
                <a:lnTo>
                  <a:pt x="1406676" y="483290"/>
                </a:lnTo>
                <a:lnTo>
                  <a:pt x="1395003" y="483290"/>
                </a:lnTo>
                <a:lnTo>
                  <a:pt x="1395003" y="694583"/>
                </a:lnTo>
                <a:lnTo>
                  <a:pt x="1056467" y="694583"/>
                </a:lnTo>
                <a:lnTo>
                  <a:pt x="1056467" y="356047"/>
                </a:lnTo>
                <a:lnTo>
                  <a:pt x="2334733" y="356047"/>
                </a:lnTo>
                <a:lnTo>
                  <a:pt x="2334733" y="344373"/>
                </a:lnTo>
                <a:lnTo>
                  <a:pt x="1056467" y="344373"/>
                </a:lnTo>
                <a:lnTo>
                  <a:pt x="1056467" y="322193"/>
                </a:lnTo>
                <a:lnTo>
                  <a:pt x="1044793" y="322193"/>
                </a:lnTo>
                <a:lnTo>
                  <a:pt x="1044793" y="344373"/>
                </a:lnTo>
                <a:lnTo>
                  <a:pt x="706257" y="344373"/>
                </a:lnTo>
                <a:lnTo>
                  <a:pt x="706257" y="161097"/>
                </a:lnTo>
                <a:lnTo>
                  <a:pt x="694583" y="161097"/>
                </a:lnTo>
                <a:lnTo>
                  <a:pt x="694583" y="344373"/>
                </a:lnTo>
                <a:lnTo>
                  <a:pt x="356047" y="344373"/>
                </a:lnTo>
                <a:lnTo>
                  <a:pt x="356047" y="0"/>
                </a:lnTo>
                <a:lnTo>
                  <a:pt x="344373" y="0"/>
                </a:lnTo>
                <a:lnTo>
                  <a:pt x="344373" y="344373"/>
                </a:lnTo>
                <a:lnTo>
                  <a:pt x="0" y="344373"/>
                </a:lnTo>
                <a:lnTo>
                  <a:pt x="0" y="356047"/>
                </a:lnTo>
                <a:lnTo>
                  <a:pt x="344373" y="356047"/>
                </a:lnTo>
                <a:lnTo>
                  <a:pt x="344373" y="694583"/>
                </a:lnTo>
                <a:lnTo>
                  <a:pt x="203122" y="694583"/>
                </a:lnTo>
                <a:lnTo>
                  <a:pt x="203122" y="706257"/>
                </a:lnTo>
                <a:lnTo>
                  <a:pt x="344373" y="706257"/>
                </a:lnTo>
                <a:lnTo>
                  <a:pt x="344373" y="2171301"/>
                </a:lnTo>
                <a:lnTo>
                  <a:pt x="356047" y="2171301"/>
                </a:lnTo>
                <a:lnTo>
                  <a:pt x="356047" y="706257"/>
                </a:lnTo>
                <a:lnTo>
                  <a:pt x="694583" y="706257"/>
                </a:lnTo>
                <a:lnTo>
                  <a:pt x="694583" y="1044793"/>
                </a:lnTo>
                <a:lnTo>
                  <a:pt x="406244" y="1044793"/>
                </a:lnTo>
                <a:lnTo>
                  <a:pt x="406244" y="1056467"/>
                </a:lnTo>
                <a:lnTo>
                  <a:pt x="694583" y="1056467"/>
                </a:lnTo>
                <a:lnTo>
                  <a:pt x="694583" y="1395003"/>
                </a:lnTo>
                <a:lnTo>
                  <a:pt x="609365" y="1395003"/>
                </a:lnTo>
                <a:lnTo>
                  <a:pt x="609365" y="1406676"/>
                </a:lnTo>
                <a:lnTo>
                  <a:pt x="694583" y="1406676"/>
                </a:lnTo>
                <a:lnTo>
                  <a:pt x="694583" y="2374423"/>
                </a:lnTo>
                <a:lnTo>
                  <a:pt x="706257" y="2374423"/>
                </a:lnTo>
                <a:lnTo>
                  <a:pt x="706257" y="1406676"/>
                </a:lnTo>
                <a:lnTo>
                  <a:pt x="1044793" y="1406676"/>
                </a:lnTo>
                <a:lnTo>
                  <a:pt x="1044793" y="1745213"/>
                </a:lnTo>
                <a:lnTo>
                  <a:pt x="812487" y="1745213"/>
                </a:lnTo>
                <a:lnTo>
                  <a:pt x="812487" y="1756886"/>
                </a:lnTo>
                <a:lnTo>
                  <a:pt x="1044793" y="1756886"/>
                </a:lnTo>
                <a:lnTo>
                  <a:pt x="1044793" y="2095422"/>
                </a:lnTo>
                <a:lnTo>
                  <a:pt x="1015609" y="2095422"/>
                </a:lnTo>
                <a:lnTo>
                  <a:pt x="1015609" y="2107096"/>
                </a:lnTo>
                <a:lnTo>
                  <a:pt x="1044793" y="2107096"/>
                </a:lnTo>
                <a:lnTo>
                  <a:pt x="1044793" y="2577545"/>
                </a:lnTo>
                <a:lnTo>
                  <a:pt x="1056467" y="2577545"/>
                </a:lnTo>
                <a:lnTo>
                  <a:pt x="1056467" y="2107096"/>
                </a:lnTo>
                <a:lnTo>
                  <a:pt x="1395003" y="2107096"/>
                </a:lnTo>
                <a:lnTo>
                  <a:pt x="1395003" y="2445632"/>
                </a:lnTo>
                <a:lnTo>
                  <a:pt x="1218730" y="2445632"/>
                </a:lnTo>
                <a:lnTo>
                  <a:pt x="1218730" y="2457306"/>
                </a:lnTo>
                <a:lnTo>
                  <a:pt x="1395003" y="2457306"/>
                </a:lnTo>
                <a:lnTo>
                  <a:pt x="1395003" y="2780667"/>
                </a:lnTo>
                <a:lnTo>
                  <a:pt x="1406676" y="2780667"/>
                </a:lnTo>
                <a:lnTo>
                  <a:pt x="1406676" y="2457306"/>
                </a:lnTo>
                <a:lnTo>
                  <a:pt x="1745213" y="2457306"/>
                </a:lnTo>
                <a:lnTo>
                  <a:pt x="1745213" y="2795842"/>
                </a:lnTo>
                <a:lnTo>
                  <a:pt x="1421852" y="2795842"/>
                </a:lnTo>
                <a:lnTo>
                  <a:pt x="1421852" y="2807516"/>
                </a:lnTo>
                <a:lnTo>
                  <a:pt x="1745213" y="2807516"/>
                </a:lnTo>
                <a:lnTo>
                  <a:pt x="1745213" y="2983788"/>
                </a:lnTo>
                <a:lnTo>
                  <a:pt x="1756886" y="2983788"/>
                </a:lnTo>
                <a:lnTo>
                  <a:pt x="1756886" y="2807516"/>
                </a:lnTo>
                <a:lnTo>
                  <a:pt x="2095422" y="2807516"/>
                </a:lnTo>
                <a:lnTo>
                  <a:pt x="2095422" y="3146052"/>
                </a:lnTo>
                <a:lnTo>
                  <a:pt x="1624974" y="3146052"/>
                </a:lnTo>
                <a:lnTo>
                  <a:pt x="1624974" y="3157726"/>
                </a:lnTo>
                <a:lnTo>
                  <a:pt x="2095422" y="3157726"/>
                </a:lnTo>
                <a:lnTo>
                  <a:pt x="2095422" y="3186910"/>
                </a:lnTo>
                <a:lnTo>
                  <a:pt x="2107096" y="3186910"/>
                </a:lnTo>
                <a:lnTo>
                  <a:pt x="2107096" y="3157726"/>
                </a:lnTo>
                <a:lnTo>
                  <a:pt x="2445632" y="3157726"/>
                </a:lnTo>
                <a:lnTo>
                  <a:pt x="2445632" y="3390032"/>
                </a:lnTo>
                <a:lnTo>
                  <a:pt x="2457306" y="3390032"/>
                </a:lnTo>
                <a:lnTo>
                  <a:pt x="2457306" y="3157726"/>
                </a:lnTo>
                <a:lnTo>
                  <a:pt x="2795842" y="3157726"/>
                </a:lnTo>
                <a:lnTo>
                  <a:pt x="2795842" y="3496262"/>
                </a:lnTo>
                <a:lnTo>
                  <a:pt x="1828096" y="3496262"/>
                </a:lnTo>
                <a:lnTo>
                  <a:pt x="1828096" y="3507936"/>
                </a:lnTo>
                <a:lnTo>
                  <a:pt x="2795842" y="3507936"/>
                </a:lnTo>
                <a:lnTo>
                  <a:pt x="2795842" y="3593153"/>
                </a:lnTo>
                <a:lnTo>
                  <a:pt x="2807516" y="3593153"/>
                </a:lnTo>
                <a:lnTo>
                  <a:pt x="2807516" y="3507936"/>
                </a:lnTo>
                <a:lnTo>
                  <a:pt x="3146052" y="3507936"/>
                </a:lnTo>
                <a:lnTo>
                  <a:pt x="3146052" y="3796275"/>
                </a:lnTo>
                <a:lnTo>
                  <a:pt x="3157726" y="3796275"/>
                </a:lnTo>
                <a:lnTo>
                  <a:pt x="3157726" y="3507936"/>
                </a:lnTo>
                <a:lnTo>
                  <a:pt x="3496262" y="3507936"/>
                </a:lnTo>
                <a:lnTo>
                  <a:pt x="3496262" y="3846472"/>
                </a:lnTo>
                <a:lnTo>
                  <a:pt x="2031217" y="3846472"/>
                </a:lnTo>
                <a:lnTo>
                  <a:pt x="2031217" y="3858146"/>
                </a:lnTo>
                <a:lnTo>
                  <a:pt x="3496262" y="3858146"/>
                </a:lnTo>
                <a:lnTo>
                  <a:pt x="3496262" y="3999397"/>
                </a:lnTo>
                <a:lnTo>
                  <a:pt x="3507936" y="3999397"/>
                </a:lnTo>
                <a:lnTo>
                  <a:pt x="3507936" y="3858146"/>
                </a:lnTo>
                <a:lnTo>
                  <a:pt x="3846472" y="3858146"/>
                </a:lnTo>
                <a:lnTo>
                  <a:pt x="3846472" y="4202519"/>
                </a:lnTo>
                <a:lnTo>
                  <a:pt x="3858146" y="4202519"/>
                </a:lnTo>
                <a:lnTo>
                  <a:pt x="3858146" y="3858146"/>
                </a:lnTo>
                <a:lnTo>
                  <a:pt x="4202519" y="3858146"/>
                </a:lnTo>
                <a:lnTo>
                  <a:pt x="4202519" y="3846472"/>
                </a:lnTo>
                <a:close/>
                <a:moveTo>
                  <a:pt x="3496262" y="2807516"/>
                </a:moveTo>
                <a:lnTo>
                  <a:pt x="3496262" y="3146052"/>
                </a:lnTo>
                <a:lnTo>
                  <a:pt x="3157726" y="3146052"/>
                </a:lnTo>
                <a:lnTo>
                  <a:pt x="3157726" y="2807516"/>
                </a:lnTo>
                <a:lnTo>
                  <a:pt x="3496262" y="2807516"/>
                </a:lnTo>
                <a:close/>
                <a:moveTo>
                  <a:pt x="3146052" y="3146052"/>
                </a:moveTo>
                <a:lnTo>
                  <a:pt x="2807516" y="3146052"/>
                </a:lnTo>
                <a:lnTo>
                  <a:pt x="2807516" y="2807516"/>
                </a:lnTo>
                <a:lnTo>
                  <a:pt x="3146052" y="2807516"/>
                </a:lnTo>
                <a:lnTo>
                  <a:pt x="3146052" y="3146052"/>
                </a:lnTo>
                <a:close/>
                <a:moveTo>
                  <a:pt x="3146052" y="2795842"/>
                </a:moveTo>
                <a:lnTo>
                  <a:pt x="2807516" y="2795842"/>
                </a:lnTo>
                <a:lnTo>
                  <a:pt x="2807516" y="2457306"/>
                </a:lnTo>
                <a:lnTo>
                  <a:pt x="3146052" y="2457306"/>
                </a:lnTo>
                <a:lnTo>
                  <a:pt x="3146052" y="2795842"/>
                </a:lnTo>
                <a:close/>
                <a:moveTo>
                  <a:pt x="1406676" y="1056467"/>
                </a:moveTo>
                <a:lnTo>
                  <a:pt x="1745213" y="1056467"/>
                </a:lnTo>
                <a:lnTo>
                  <a:pt x="1745213" y="1395003"/>
                </a:lnTo>
                <a:lnTo>
                  <a:pt x="1406676" y="1395003"/>
                </a:lnTo>
                <a:lnTo>
                  <a:pt x="1406676" y="1056467"/>
                </a:lnTo>
                <a:close/>
                <a:moveTo>
                  <a:pt x="1395003" y="1395003"/>
                </a:moveTo>
                <a:lnTo>
                  <a:pt x="1056467" y="1395003"/>
                </a:lnTo>
                <a:lnTo>
                  <a:pt x="1056467" y="1056467"/>
                </a:lnTo>
                <a:lnTo>
                  <a:pt x="1395003" y="1056467"/>
                </a:lnTo>
                <a:lnTo>
                  <a:pt x="1395003" y="1395003"/>
                </a:lnTo>
                <a:close/>
                <a:moveTo>
                  <a:pt x="1745213" y="1406676"/>
                </a:moveTo>
                <a:lnTo>
                  <a:pt x="1745213" y="1745213"/>
                </a:lnTo>
                <a:lnTo>
                  <a:pt x="1406676" y="1745213"/>
                </a:lnTo>
                <a:lnTo>
                  <a:pt x="1406676" y="1406676"/>
                </a:lnTo>
                <a:lnTo>
                  <a:pt x="1745213" y="1406676"/>
                </a:lnTo>
                <a:close/>
                <a:moveTo>
                  <a:pt x="2107096" y="1745213"/>
                </a:moveTo>
                <a:lnTo>
                  <a:pt x="2107096" y="1406676"/>
                </a:lnTo>
                <a:lnTo>
                  <a:pt x="2445632" y="1406676"/>
                </a:lnTo>
                <a:lnTo>
                  <a:pt x="2445632" y="1745213"/>
                </a:lnTo>
                <a:lnTo>
                  <a:pt x="2107096" y="1745213"/>
                </a:lnTo>
                <a:close/>
                <a:moveTo>
                  <a:pt x="2445632" y="1756886"/>
                </a:moveTo>
                <a:lnTo>
                  <a:pt x="2445632" y="2095422"/>
                </a:lnTo>
                <a:lnTo>
                  <a:pt x="2107096" y="2095422"/>
                </a:lnTo>
                <a:lnTo>
                  <a:pt x="2107096" y="1756886"/>
                </a:lnTo>
                <a:lnTo>
                  <a:pt x="2445632" y="1756886"/>
                </a:lnTo>
                <a:close/>
                <a:moveTo>
                  <a:pt x="2095422" y="1745213"/>
                </a:moveTo>
                <a:lnTo>
                  <a:pt x="1756886" y="1745213"/>
                </a:lnTo>
                <a:lnTo>
                  <a:pt x="1756886" y="1406676"/>
                </a:lnTo>
                <a:lnTo>
                  <a:pt x="2095422" y="1406676"/>
                </a:lnTo>
                <a:lnTo>
                  <a:pt x="2095422" y="1745213"/>
                </a:lnTo>
                <a:close/>
                <a:moveTo>
                  <a:pt x="1745213" y="1756886"/>
                </a:moveTo>
                <a:lnTo>
                  <a:pt x="1745213" y="2095422"/>
                </a:lnTo>
                <a:lnTo>
                  <a:pt x="1406676" y="2095422"/>
                </a:lnTo>
                <a:lnTo>
                  <a:pt x="1406676" y="1756886"/>
                </a:lnTo>
                <a:lnTo>
                  <a:pt x="1745213" y="1756886"/>
                </a:lnTo>
                <a:close/>
                <a:moveTo>
                  <a:pt x="1756886" y="1756886"/>
                </a:moveTo>
                <a:lnTo>
                  <a:pt x="2095422" y="1756886"/>
                </a:lnTo>
                <a:lnTo>
                  <a:pt x="2095422" y="2095422"/>
                </a:lnTo>
                <a:lnTo>
                  <a:pt x="1756886" y="2095422"/>
                </a:lnTo>
                <a:lnTo>
                  <a:pt x="1756886" y="1756886"/>
                </a:lnTo>
                <a:close/>
                <a:moveTo>
                  <a:pt x="2095422" y="2107096"/>
                </a:moveTo>
                <a:lnTo>
                  <a:pt x="2095422" y="2445632"/>
                </a:lnTo>
                <a:lnTo>
                  <a:pt x="1756886" y="2445632"/>
                </a:lnTo>
                <a:lnTo>
                  <a:pt x="1756886" y="2107096"/>
                </a:lnTo>
                <a:lnTo>
                  <a:pt x="2095422" y="2107096"/>
                </a:lnTo>
                <a:close/>
                <a:moveTo>
                  <a:pt x="2107096" y="2107096"/>
                </a:moveTo>
                <a:lnTo>
                  <a:pt x="2445632" y="2107096"/>
                </a:lnTo>
                <a:lnTo>
                  <a:pt x="2445632" y="2445632"/>
                </a:lnTo>
                <a:lnTo>
                  <a:pt x="2107096" y="2445632"/>
                </a:lnTo>
                <a:lnTo>
                  <a:pt x="2107096" y="2107096"/>
                </a:lnTo>
                <a:close/>
                <a:moveTo>
                  <a:pt x="2457306" y="2107096"/>
                </a:moveTo>
                <a:lnTo>
                  <a:pt x="2795842" y="2107096"/>
                </a:lnTo>
                <a:lnTo>
                  <a:pt x="2795842" y="2445632"/>
                </a:lnTo>
                <a:lnTo>
                  <a:pt x="2457306" y="2445632"/>
                </a:lnTo>
                <a:lnTo>
                  <a:pt x="2457306" y="2107096"/>
                </a:lnTo>
                <a:close/>
                <a:moveTo>
                  <a:pt x="2445632" y="2457306"/>
                </a:moveTo>
                <a:lnTo>
                  <a:pt x="2445632" y="2795842"/>
                </a:lnTo>
                <a:lnTo>
                  <a:pt x="2107096" y="2795842"/>
                </a:lnTo>
                <a:lnTo>
                  <a:pt x="2107096" y="2457306"/>
                </a:lnTo>
                <a:lnTo>
                  <a:pt x="2445632" y="2457306"/>
                </a:lnTo>
                <a:close/>
                <a:moveTo>
                  <a:pt x="2457306" y="2457306"/>
                </a:moveTo>
                <a:lnTo>
                  <a:pt x="2795842" y="2457306"/>
                </a:lnTo>
                <a:lnTo>
                  <a:pt x="2795842" y="2795842"/>
                </a:lnTo>
                <a:lnTo>
                  <a:pt x="2457306" y="2795842"/>
                </a:lnTo>
                <a:lnTo>
                  <a:pt x="2457306" y="2457306"/>
                </a:lnTo>
                <a:close/>
                <a:moveTo>
                  <a:pt x="3146052" y="2107096"/>
                </a:moveTo>
                <a:lnTo>
                  <a:pt x="3146052" y="2445632"/>
                </a:lnTo>
                <a:lnTo>
                  <a:pt x="2807516" y="2445632"/>
                </a:lnTo>
                <a:lnTo>
                  <a:pt x="2807516" y="2107096"/>
                </a:lnTo>
                <a:lnTo>
                  <a:pt x="3146052" y="2107096"/>
                </a:lnTo>
                <a:close/>
                <a:moveTo>
                  <a:pt x="2795842" y="2095422"/>
                </a:moveTo>
                <a:lnTo>
                  <a:pt x="2457306" y="2095422"/>
                </a:lnTo>
                <a:lnTo>
                  <a:pt x="2457306" y="1756886"/>
                </a:lnTo>
                <a:lnTo>
                  <a:pt x="2795842" y="1756886"/>
                </a:lnTo>
                <a:lnTo>
                  <a:pt x="2795842" y="2095422"/>
                </a:lnTo>
                <a:close/>
                <a:moveTo>
                  <a:pt x="2795842" y="1406676"/>
                </a:moveTo>
                <a:lnTo>
                  <a:pt x="2795842" y="1745213"/>
                </a:lnTo>
                <a:lnTo>
                  <a:pt x="2457306" y="1745213"/>
                </a:lnTo>
                <a:lnTo>
                  <a:pt x="2457306" y="1406676"/>
                </a:lnTo>
                <a:lnTo>
                  <a:pt x="2795842" y="1406676"/>
                </a:lnTo>
                <a:close/>
                <a:moveTo>
                  <a:pt x="2445632" y="1056467"/>
                </a:moveTo>
                <a:lnTo>
                  <a:pt x="2445632" y="1395003"/>
                </a:lnTo>
                <a:lnTo>
                  <a:pt x="2107096" y="1395003"/>
                </a:lnTo>
                <a:lnTo>
                  <a:pt x="2107096" y="1056467"/>
                </a:lnTo>
                <a:lnTo>
                  <a:pt x="2445632" y="1056467"/>
                </a:lnTo>
                <a:close/>
                <a:moveTo>
                  <a:pt x="2095422" y="1056467"/>
                </a:moveTo>
                <a:lnTo>
                  <a:pt x="2095422" y="1395003"/>
                </a:lnTo>
                <a:lnTo>
                  <a:pt x="1756886" y="1395003"/>
                </a:lnTo>
                <a:lnTo>
                  <a:pt x="1756886" y="1056467"/>
                </a:lnTo>
                <a:lnTo>
                  <a:pt x="2095422" y="1056467"/>
                </a:lnTo>
                <a:close/>
                <a:moveTo>
                  <a:pt x="1745213" y="706257"/>
                </a:moveTo>
                <a:lnTo>
                  <a:pt x="1745213" y="1044793"/>
                </a:lnTo>
                <a:lnTo>
                  <a:pt x="1406676" y="1044793"/>
                </a:lnTo>
                <a:lnTo>
                  <a:pt x="1406676" y="706257"/>
                </a:lnTo>
                <a:lnTo>
                  <a:pt x="1745213" y="706257"/>
                </a:lnTo>
                <a:close/>
                <a:moveTo>
                  <a:pt x="1395003" y="706257"/>
                </a:moveTo>
                <a:lnTo>
                  <a:pt x="1395003" y="1044793"/>
                </a:lnTo>
                <a:lnTo>
                  <a:pt x="1056467" y="1044793"/>
                </a:lnTo>
                <a:lnTo>
                  <a:pt x="1056467" y="706257"/>
                </a:lnTo>
                <a:lnTo>
                  <a:pt x="1395003" y="706257"/>
                </a:lnTo>
                <a:close/>
                <a:moveTo>
                  <a:pt x="1044793" y="356047"/>
                </a:moveTo>
                <a:lnTo>
                  <a:pt x="1044793" y="694583"/>
                </a:lnTo>
                <a:lnTo>
                  <a:pt x="706257" y="694583"/>
                </a:lnTo>
                <a:lnTo>
                  <a:pt x="706257" y="356047"/>
                </a:lnTo>
                <a:lnTo>
                  <a:pt x="1044793" y="356047"/>
                </a:lnTo>
                <a:close/>
                <a:moveTo>
                  <a:pt x="356047" y="694583"/>
                </a:moveTo>
                <a:lnTo>
                  <a:pt x="356047" y="356047"/>
                </a:lnTo>
                <a:lnTo>
                  <a:pt x="694583" y="356047"/>
                </a:lnTo>
                <a:lnTo>
                  <a:pt x="694583" y="694583"/>
                </a:lnTo>
                <a:lnTo>
                  <a:pt x="356047" y="694583"/>
                </a:lnTo>
                <a:close/>
                <a:moveTo>
                  <a:pt x="706257" y="706257"/>
                </a:moveTo>
                <a:lnTo>
                  <a:pt x="1044793" y="706257"/>
                </a:lnTo>
                <a:lnTo>
                  <a:pt x="1044793" y="1044793"/>
                </a:lnTo>
                <a:lnTo>
                  <a:pt x="706257" y="1044793"/>
                </a:lnTo>
                <a:lnTo>
                  <a:pt x="706257" y="706257"/>
                </a:lnTo>
                <a:close/>
                <a:moveTo>
                  <a:pt x="706257" y="1395003"/>
                </a:moveTo>
                <a:lnTo>
                  <a:pt x="706257" y="1056467"/>
                </a:lnTo>
                <a:lnTo>
                  <a:pt x="1044793" y="1056467"/>
                </a:lnTo>
                <a:lnTo>
                  <a:pt x="1044793" y="1395003"/>
                </a:lnTo>
                <a:lnTo>
                  <a:pt x="706257" y="1395003"/>
                </a:lnTo>
                <a:close/>
                <a:moveTo>
                  <a:pt x="1056467" y="1406676"/>
                </a:moveTo>
                <a:lnTo>
                  <a:pt x="1395003" y="1406676"/>
                </a:lnTo>
                <a:lnTo>
                  <a:pt x="1395003" y="1745213"/>
                </a:lnTo>
                <a:lnTo>
                  <a:pt x="1056467" y="1745213"/>
                </a:lnTo>
                <a:lnTo>
                  <a:pt x="1056467" y="1406676"/>
                </a:lnTo>
                <a:close/>
                <a:moveTo>
                  <a:pt x="1056467" y="2095422"/>
                </a:moveTo>
                <a:lnTo>
                  <a:pt x="1056467" y="1756886"/>
                </a:lnTo>
                <a:lnTo>
                  <a:pt x="1395003" y="1756886"/>
                </a:lnTo>
                <a:lnTo>
                  <a:pt x="1395003" y="2095422"/>
                </a:lnTo>
                <a:lnTo>
                  <a:pt x="1056467" y="2095422"/>
                </a:lnTo>
                <a:close/>
                <a:moveTo>
                  <a:pt x="1406676" y="2445632"/>
                </a:moveTo>
                <a:lnTo>
                  <a:pt x="1406676" y="2107096"/>
                </a:lnTo>
                <a:lnTo>
                  <a:pt x="1745213" y="2107096"/>
                </a:lnTo>
                <a:lnTo>
                  <a:pt x="1745213" y="2445632"/>
                </a:lnTo>
                <a:lnTo>
                  <a:pt x="1406676" y="2445632"/>
                </a:lnTo>
                <a:close/>
                <a:moveTo>
                  <a:pt x="1756886" y="2795842"/>
                </a:moveTo>
                <a:lnTo>
                  <a:pt x="1756886" y="2457306"/>
                </a:lnTo>
                <a:lnTo>
                  <a:pt x="2095422" y="2457306"/>
                </a:lnTo>
                <a:lnTo>
                  <a:pt x="2095422" y="2795842"/>
                </a:lnTo>
                <a:lnTo>
                  <a:pt x="1756886" y="2795842"/>
                </a:lnTo>
                <a:close/>
                <a:moveTo>
                  <a:pt x="2107096" y="3146052"/>
                </a:moveTo>
                <a:lnTo>
                  <a:pt x="2107096" y="2807516"/>
                </a:lnTo>
                <a:lnTo>
                  <a:pt x="2445632" y="2807516"/>
                </a:lnTo>
                <a:lnTo>
                  <a:pt x="2445632" y="3146052"/>
                </a:lnTo>
                <a:lnTo>
                  <a:pt x="2107096" y="3146052"/>
                </a:lnTo>
                <a:close/>
                <a:moveTo>
                  <a:pt x="2457306" y="3146052"/>
                </a:moveTo>
                <a:lnTo>
                  <a:pt x="2457306" y="2807516"/>
                </a:lnTo>
                <a:lnTo>
                  <a:pt x="2795842" y="2807516"/>
                </a:lnTo>
                <a:lnTo>
                  <a:pt x="2795842" y="3146052"/>
                </a:lnTo>
                <a:lnTo>
                  <a:pt x="2457306" y="3146052"/>
                </a:lnTo>
                <a:close/>
                <a:moveTo>
                  <a:pt x="2807516" y="3496262"/>
                </a:moveTo>
                <a:lnTo>
                  <a:pt x="2807516" y="3157726"/>
                </a:lnTo>
                <a:lnTo>
                  <a:pt x="3146052" y="3157726"/>
                </a:lnTo>
                <a:lnTo>
                  <a:pt x="3146052" y="3496262"/>
                </a:lnTo>
                <a:lnTo>
                  <a:pt x="2807516" y="3496262"/>
                </a:lnTo>
                <a:close/>
                <a:moveTo>
                  <a:pt x="3157726" y="3496262"/>
                </a:moveTo>
                <a:lnTo>
                  <a:pt x="3157726" y="3157726"/>
                </a:lnTo>
                <a:lnTo>
                  <a:pt x="3496262" y="3157726"/>
                </a:lnTo>
                <a:lnTo>
                  <a:pt x="3496262" y="3496262"/>
                </a:lnTo>
                <a:lnTo>
                  <a:pt x="3157726" y="3496262"/>
                </a:lnTo>
                <a:close/>
                <a:moveTo>
                  <a:pt x="3507936" y="3846472"/>
                </a:moveTo>
                <a:lnTo>
                  <a:pt x="3507936" y="3507936"/>
                </a:lnTo>
                <a:lnTo>
                  <a:pt x="3846472" y="3507936"/>
                </a:lnTo>
                <a:lnTo>
                  <a:pt x="3846472" y="3846472"/>
                </a:lnTo>
                <a:lnTo>
                  <a:pt x="3507936" y="3846472"/>
                </a:lnTo>
                <a:close/>
              </a:path>
            </a:pathLst>
          </a:custGeom>
          <a:solidFill>
            <a:srgbClr val="E6E6E6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" name="그래픽 2" descr="작은 원이 있는 그리드">
            <a:extLst>
              <a:ext uri="{FF2B5EF4-FFF2-40B4-BE49-F238E27FC236}">
                <a16:creationId xmlns:a16="http://schemas.microsoft.com/office/drawing/2014/main" id="{44712E2C-B731-4E1A-8956-E884DF30105B}"/>
              </a:ext>
            </a:extLst>
          </p:cNvPr>
          <p:cNvSpPr/>
          <p:nvPr/>
        </p:nvSpPr>
        <p:spPr>
          <a:xfrm>
            <a:off x="2327006" y="2560904"/>
            <a:ext cx="208479" cy="208479"/>
          </a:xfrm>
          <a:custGeom>
            <a:avLst/>
            <a:gdLst>
              <a:gd name="connsiteX0" fmla="*/ 208480 w 208479"/>
              <a:gd name="connsiteY0" fmla="*/ 104240 h 208479"/>
              <a:gd name="connsiteX1" fmla="*/ 104240 w 208479"/>
              <a:gd name="connsiteY1" fmla="*/ 208480 h 208479"/>
              <a:gd name="connsiteX2" fmla="*/ 0 w 208479"/>
              <a:gd name="connsiteY2" fmla="*/ 104240 h 208479"/>
              <a:gd name="connsiteX3" fmla="*/ 104240 w 208479"/>
              <a:gd name="connsiteY3" fmla="*/ 0 h 208479"/>
              <a:gd name="connsiteX4" fmla="*/ 208480 w 208479"/>
              <a:gd name="connsiteY4" fmla="*/ 104240 h 20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479" h="208479">
                <a:moveTo>
                  <a:pt x="208480" y="104240"/>
                </a:moveTo>
                <a:cubicBezTo>
                  <a:pt x="208480" y="161810"/>
                  <a:pt x="161810" y="208480"/>
                  <a:pt x="104240" y="208480"/>
                </a:cubicBezTo>
                <a:cubicBezTo>
                  <a:pt x="46670" y="208480"/>
                  <a:pt x="0" y="161810"/>
                  <a:pt x="0" y="104240"/>
                </a:cubicBezTo>
                <a:cubicBezTo>
                  <a:pt x="0" y="46670"/>
                  <a:pt x="46670" y="0"/>
                  <a:pt x="104240" y="0"/>
                </a:cubicBezTo>
                <a:cubicBezTo>
                  <a:pt x="161810" y="0"/>
                  <a:pt x="208480" y="46670"/>
                  <a:pt x="208480" y="104240"/>
                </a:cubicBezTo>
                <a:close/>
              </a:path>
            </a:pathLst>
          </a:custGeom>
          <a:solidFill>
            <a:srgbClr val="D2D2D2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7" name="그래픽 2" descr="작은 원이 있는 그리드">
            <a:extLst>
              <a:ext uri="{FF2B5EF4-FFF2-40B4-BE49-F238E27FC236}">
                <a16:creationId xmlns:a16="http://schemas.microsoft.com/office/drawing/2014/main" id="{0AC9DBB5-D598-4DC3-BB16-3EF062C7602F}"/>
              </a:ext>
            </a:extLst>
          </p:cNvPr>
          <p:cNvSpPr/>
          <p:nvPr/>
        </p:nvSpPr>
        <p:spPr>
          <a:xfrm>
            <a:off x="4390057" y="5344367"/>
            <a:ext cx="208479" cy="208479"/>
          </a:xfrm>
          <a:custGeom>
            <a:avLst/>
            <a:gdLst>
              <a:gd name="connsiteX0" fmla="*/ 208480 w 208479"/>
              <a:gd name="connsiteY0" fmla="*/ 104240 h 208479"/>
              <a:gd name="connsiteX1" fmla="*/ 104240 w 208479"/>
              <a:gd name="connsiteY1" fmla="*/ 208480 h 208479"/>
              <a:gd name="connsiteX2" fmla="*/ 0 w 208479"/>
              <a:gd name="connsiteY2" fmla="*/ 104240 h 208479"/>
              <a:gd name="connsiteX3" fmla="*/ 104240 w 208479"/>
              <a:gd name="connsiteY3" fmla="*/ 0 h 208479"/>
              <a:gd name="connsiteX4" fmla="*/ 208480 w 208479"/>
              <a:gd name="connsiteY4" fmla="*/ 104240 h 20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479" h="208479">
                <a:moveTo>
                  <a:pt x="208480" y="104240"/>
                </a:moveTo>
                <a:cubicBezTo>
                  <a:pt x="208480" y="161810"/>
                  <a:pt x="161810" y="208480"/>
                  <a:pt x="104240" y="208480"/>
                </a:cubicBezTo>
                <a:cubicBezTo>
                  <a:pt x="46670" y="208480"/>
                  <a:pt x="0" y="161810"/>
                  <a:pt x="0" y="104240"/>
                </a:cubicBezTo>
                <a:cubicBezTo>
                  <a:pt x="0" y="46670"/>
                  <a:pt x="46670" y="0"/>
                  <a:pt x="104240" y="0"/>
                </a:cubicBezTo>
                <a:cubicBezTo>
                  <a:pt x="161810" y="0"/>
                  <a:pt x="208480" y="46670"/>
                  <a:pt x="208480" y="104240"/>
                </a:cubicBezTo>
                <a:close/>
              </a:path>
            </a:pathLst>
          </a:custGeom>
          <a:solidFill>
            <a:srgbClr val="F2F2F2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8" name="그래픽 2" descr="작은 원이 있는 그리드">
            <a:extLst>
              <a:ext uri="{FF2B5EF4-FFF2-40B4-BE49-F238E27FC236}">
                <a16:creationId xmlns:a16="http://schemas.microsoft.com/office/drawing/2014/main" id="{0C0C3111-E766-42CF-947F-8DDCFC0CC8D4}"/>
              </a:ext>
            </a:extLst>
          </p:cNvPr>
          <p:cNvSpPr/>
          <p:nvPr/>
        </p:nvSpPr>
        <p:spPr>
          <a:xfrm>
            <a:off x="4390057" y="3968520"/>
            <a:ext cx="208479" cy="208479"/>
          </a:xfrm>
          <a:custGeom>
            <a:avLst/>
            <a:gdLst>
              <a:gd name="connsiteX0" fmla="*/ 208480 w 208479"/>
              <a:gd name="connsiteY0" fmla="*/ 104240 h 208479"/>
              <a:gd name="connsiteX1" fmla="*/ 104240 w 208479"/>
              <a:gd name="connsiteY1" fmla="*/ 208480 h 208479"/>
              <a:gd name="connsiteX2" fmla="*/ 0 w 208479"/>
              <a:gd name="connsiteY2" fmla="*/ 104240 h 208479"/>
              <a:gd name="connsiteX3" fmla="*/ 104240 w 208479"/>
              <a:gd name="connsiteY3" fmla="*/ 0 h 208479"/>
              <a:gd name="connsiteX4" fmla="*/ 208480 w 208479"/>
              <a:gd name="connsiteY4" fmla="*/ 104240 h 20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479" h="208479">
                <a:moveTo>
                  <a:pt x="208480" y="104240"/>
                </a:moveTo>
                <a:cubicBezTo>
                  <a:pt x="208480" y="161810"/>
                  <a:pt x="161810" y="208480"/>
                  <a:pt x="104240" y="208480"/>
                </a:cubicBezTo>
                <a:cubicBezTo>
                  <a:pt x="46670" y="208480"/>
                  <a:pt x="0" y="161810"/>
                  <a:pt x="0" y="104240"/>
                </a:cubicBezTo>
                <a:cubicBezTo>
                  <a:pt x="0" y="46670"/>
                  <a:pt x="46670" y="0"/>
                  <a:pt x="104240" y="0"/>
                </a:cubicBezTo>
                <a:cubicBezTo>
                  <a:pt x="161810" y="0"/>
                  <a:pt x="208480" y="46670"/>
                  <a:pt x="208480" y="104240"/>
                </a:cubicBezTo>
                <a:close/>
              </a:path>
            </a:pathLst>
          </a:custGeom>
          <a:solidFill>
            <a:srgbClr val="D2D2D2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9" name="그래픽 2" descr="작은 원이 있는 그리드">
            <a:extLst>
              <a:ext uri="{FF2B5EF4-FFF2-40B4-BE49-F238E27FC236}">
                <a16:creationId xmlns:a16="http://schemas.microsoft.com/office/drawing/2014/main" id="{39B2DFCC-F46D-44A3-BDBB-365B23E0C7F9}"/>
              </a:ext>
            </a:extLst>
          </p:cNvPr>
          <p:cNvSpPr/>
          <p:nvPr/>
        </p:nvSpPr>
        <p:spPr>
          <a:xfrm>
            <a:off x="4038201" y="4668940"/>
            <a:ext cx="208479" cy="208479"/>
          </a:xfrm>
          <a:custGeom>
            <a:avLst/>
            <a:gdLst>
              <a:gd name="connsiteX0" fmla="*/ 208480 w 208479"/>
              <a:gd name="connsiteY0" fmla="*/ 104240 h 208479"/>
              <a:gd name="connsiteX1" fmla="*/ 104240 w 208479"/>
              <a:gd name="connsiteY1" fmla="*/ 208480 h 208479"/>
              <a:gd name="connsiteX2" fmla="*/ 0 w 208479"/>
              <a:gd name="connsiteY2" fmla="*/ 104240 h 208479"/>
              <a:gd name="connsiteX3" fmla="*/ 104240 w 208479"/>
              <a:gd name="connsiteY3" fmla="*/ 0 h 208479"/>
              <a:gd name="connsiteX4" fmla="*/ 208480 w 208479"/>
              <a:gd name="connsiteY4" fmla="*/ 104240 h 20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479" h="208479">
                <a:moveTo>
                  <a:pt x="208480" y="104240"/>
                </a:moveTo>
                <a:cubicBezTo>
                  <a:pt x="208480" y="161810"/>
                  <a:pt x="161810" y="208480"/>
                  <a:pt x="104240" y="208480"/>
                </a:cubicBezTo>
                <a:cubicBezTo>
                  <a:pt x="46670" y="208480"/>
                  <a:pt x="0" y="161810"/>
                  <a:pt x="0" y="104240"/>
                </a:cubicBezTo>
                <a:cubicBezTo>
                  <a:pt x="0" y="46670"/>
                  <a:pt x="46670" y="0"/>
                  <a:pt x="104240" y="0"/>
                </a:cubicBezTo>
                <a:cubicBezTo>
                  <a:pt x="161810" y="0"/>
                  <a:pt x="208480" y="46670"/>
                  <a:pt x="208480" y="104240"/>
                </a:cubicBezTo>
                <a:close/>
              </a:path>
            </a:pathLst>
          </a:custGeom>
          <a:solidFill>
            <a:srgbClr val="737373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0" name="그래픽 2" descr="작은 원이 있는 그리드">
            <a:extLst>
              <a:ext uri="{FF2B5EF4-FFF2-40B4-BE49-F238E27FC236}">
                <a16:creationId xmlns:a16="http://schemas.microsoft.com/office/drawing/2014/main" id="{152B2275-9A87-45A3-A828-AE9D19B96FDC}"/>
              </a:ext>
            </a:extLst>
          </p:cNvPr>
          <p:cNvSpPr/>
          <p:nvPr/>
        </p:nvSpPr>
        <p:spPr>
          <a:xfrm>
            <a:off x="3151003" y="4854073"/>
            <a:ext cx="208479" cy="208479"/>
          </a:xfrm>
          <a:custGeom>
            <a:avLst/>
            <a:gdLst>
              <a:gd name="connsiteX0" fmla="*/ 208480 w 208479"/>
              <a:gd name="connsiteY0" fmla="*/ 104240 h 208479"/>
              <a:gd name="connsiteX1" fmla="*/ 104240 w 208479"/>
              <a:gd name="connsiteY1" fmla="*/ 208480 h 208479"/>
              <a:gd name="connsiteX2" fmla="*/ 0 w 208479"/>
              <a:gd name="connsiteY2" fmla="*/ 104240 h 208479"/>
              <a:gd name="connsiteX3" fmla="*/ 104240 w 208479"/>
              <a:gd name="connsiteY3" fmla="*/ 0 h 208479"/>
              <a:gd name="connsiteX4" fmla="*/ 208480 w 208479"/>
              <a:gd name="connsiteY4" fmla="*/ 104240 h 20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479" h="208479">
                <a:moveTo>
                  <a:pt x="208480" y="104240"/>
                </a:moveTo>
                <a:cubicBezTo>
                  <a:pt x="208480" y="161810"/>
                  <a:pt x="161810" y="208480"/>
                  <a:pt x="104240" y="208480"/>
                </a:cubicBezTo>
                <a:cubicBezTo>
                  <a:pt x="46670" y="208480"/>
                  <a:pt x="0" y="161810"/>
                  <a:pt x="0" y="104240"/>
                </a:cubicBezTo>
                <a:cubicBezTo>
                  <a:pt x="0" y="46670"/>
                  <a:pt x="46670" y="0"/>
                  <a:pt x="104240" y="0"/>
                </a:cubicBezTo>
                <a:cubicBezTo>
                  <a:pt x="161810" y="0"/>
                  <a:pt x="208480" y="46670"/>
                  <a:pt x="208480" y="104240"/>
                </a:cubicBezTo>
                <a:close/>
              </a:path>
            </a:pathLst>
          </a:custGeom>
          <a:solidFill>
            <a:srgbClr val="737373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1" name="그래픽 2" descr="작은 원이 있는 그리드">
            <a:extLst>
              <a:ext uri="{FF2B5EF4-FFF2-40B4-BE49-F238E27FC236}">
                <a16:creationId xmlns:a16="http://schemas.microsoft.com/office/drawing/2014/main" id="{2BDBFEFC-ED3B-4048-B326-45C1B8CC0049}"/>
              </a:ext>
            </a:extLst>
          </p:cNvPr>
          <p:cNvSpPr/>
          <p:nvPr/>
        </p:nvSpPr>
        <p:spPr>
          <a:xfrm>
            <a:off x="3174350" y="2916245"/>
            <a:ext cx="208479" cy="208479"/>
          </a:xfrm>
          <a:custGeom>
            <a:avLst/>
            <a:gdLst>
              <a:gd name="connsiteX0" fmla="*/ 208480 w 208479"/>
              <a:gd name="connsiteY0" fmla="*/ 104240 h 208479"/>
              <a:gd name="connsiteX1" fmla="*/ 104240 w 208479"/>
              <a:gd name="connsiteY1" fmla="*/ 208480 h 208479"/>
              <a:gd name="connsiteX2" fmla="*/ 0 w 208479"/>
              <a:gd name="connsiteY2" fmla="*/ 104240 h 208479"/>
              <a:gd name="connsiteX3" fmla="*/ 104240 w 208479"/>
              <a:gd name="connsiteY3" fmla="*/ 0 h 208479"/>
              <a:gd name="connsiteX4" fmla="*/ 208480 w 208479"/>
              <a:gd name="connsiteY4" fmla="*/ 104240 h 20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479" h="208479">
                <a:moveTo>
                  <a:pt x="208480" y="104240"/>
                </a:moveTo>
                <a:cubicBezTo>
                  <a:pt x="208480" y="161810"/>
                  <a:pt x="161810" y="208480"/>
                  <a:pt x="104240" y="208480"/>
                </a:cubicBezTo>
                <a:cubicBezTo>
                  <a:pt x="46670" y="208480"/>
                  <a:pt x="0" y="161810"/>
                  <a:pt x="0" y="104240"/>
                </a:cubicBezTo>
                <a:cubicBezTo>
                  <a:pt x="0" y="46670"/>
                  <a:pt x="46670" y="0"/>
                  <a:pt x="104240" y="0"/>
                </a:cubicBezTo>
                <a:cubicBezTo>
                  <a:pt x="161810" y="0"/>
                  <a:pt x="208480" y="46670"/>
                  <a:pt x="208480" y="104240"/>
                </a:cubicBezTo>
                <a:close/>
              </a:path>
            </a:pathLst>
          </a:custGeom>
          <a:solidFill>
            <a:srgbClr val="F2F2F2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2" name="그래픽 2" descr="작은 원이 있는 그리드">
            <a:extLst>
              <a:ext uri="{FF2B5EF4-FFF2-40B4-BE49-F238E27FC236}">
                <a16:creationId xmlns:a16="http://schemas.microsoft.com/office/drawing/2014/main" id="{2B05DFDA-DE6F-43D4-946D-36BEEE40ADE2}"/>
              </a:ext>
            </a:extLst>
          </p:cNvPr>
          <p:cNvSpPr/>
          <p:nvPr/>
        </p:nvSpPr>
        <p:spPr>
          <a:xfrm>
            <a:off x="2989218" y="3268101"/>
            <a:ext cx="208479" cy="208479"/>
          </a:xfrm>
          <a:custGeom>
            <a:avLst/>
            <a:gdLst>
              <a:gd name="connsiteX0" fmla="*/ 208480 w 208479"/>
              <a:gd name="connsiteY0" fmla="*/ 104240 h 208479"/>
              <a:gd name="connsiteX1" fmla="*/ 104240 w 208479"/>
              <a:gd name="connsiteY1" fmla="*/ 208480 h 208479"/>
              <a:gd name="connsiteX2" fmla="*/ 0 w 208479"/>
              <a:gd name="connsiteY2" fmla="*/ 104240 h 208479"/>
              <a:gd name="connsiteX3" fmla="*/ 104240 w 208479"/>
              <a:gd name="connsiteY3" fmla="*/ 0 h 208479"/>
              <a:gd name="connsiteX4" fmla="*/ 208480 w 208479"/>
              <a:gd name="connsiteY4" fmla="*/ 104240 h 20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479" h="208479">
                <a:moveTo>
                  <a:pt x="208480" y="104240"/>
                </a:moveTo>
                <a:cubicBezTo>
                  <a:pt x="208480" y="161810"/>
                  <a:pt x="161810" y="208480"/>
                  <a:pt x="104240" y="208480"/>
                </a:cubicBezTo>
                <a:cubicBezTo>
                  <a:pt x="46670" y="208480"/>
                  <a:pt x="0" y="161810"/>
                  <a:pt x="0" y="104240"/>
                </a:cubicBezTo>
                <a:cubicBezTo>
                  <a:pt x="0" y="46670"/>
                  <a:pt x="46670" y="0"/>
                  <a:pt x="104240" y="0"/>
                </a:cubicBezTo>
                <a:cubicBezTo>
                  <a:pt x="161810" y="0"/>
                  <a:pt x="208480" y="46670"/>
                  <a:pt x="208480" y="104240"/>
                </a:cubicBezTo>
                <a:close/>
              </a:path>
            </a:pathLst>
          </a:custGeom>
          <a:solidFill>
            <a:schemeClr val="accent5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3" name="그래픽 2" descr="작은 원이 있는 그리드">
            <a:extLst>
              <a:ext uri="{FF2B5EF4-FFF2-40B4-BE49-F238E27FC236}">
                <a16:creationId xmlns:a16="http://schemas.microsoft.com/office/drawing/2014/main" id="{50DAFE0F-4E44-418A-9D8A-8665BAF25A84}"/>
              </a:ext>
            </a:extLst>
          </p:cNvPr>
          <p:cNvSpPr/>
          <p:nvPr/>
        </p:nvSpPr>
        <p:spPr>
          <a:xfrm>
            <a:off x="1236540" y="2917873"/>
            <a:ext cx="208479" cy="208479"/>
          </a:xfrm>
          <a:custGeom>
            <a:avLst/>
            <a:gdLst>
              <a:gd name="connsiteX0" fmla="*/ 208480 w 208479"/>
              <a:gd name="connsiteY0" fmla="*/ 104240 h 208479"/>
              <a:gd name="connsiteX1" fmla="*/ 104240 w 208479"/>
              <a:gd name="connsiteY1" fmla="*/ 208480 h 208479"/>
              <a:gd name="connsiteX2" fmla="*/ 0 w 208479"/>
              <a:gd name="connsiteY2" fmla="*/ 104240 h 208479"/>
              <a:gd name="connsiteX3" fmla="*/ 104240 w 208479"/>
              <a:gd name="connsiteY3" fmla="*/ 0 h 208479"/>
              <a:gd name="connsiteX4" fmla="*/ 208480 w 208479"/>
              <a:gd name="connsiteY4" fmla="*/ 104240 h 20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479" h="208479">
                <a:moveTo>
                  <a:pt x="208480" y="104240"/>
                </a:moveTo>
                <a:cubicBezTo>
                  <a:pt x="208480" y="161810"/>
                  <a:pt x="161810" y="208480"/>
                  <a:pt x="104240" y="208480"/>
                </a:cubicBezTo>
                <a:cubicBezTo>
                  <a:pt x="46670" y="208480"/>
                  <a:pt x="0" y="161810"/>
                  <a:pt x="0" y="104240"/>
                </a:cubicBezTo>
                <a:cubicBezTo>
                  <a:pt x="0" y="46670"/>
                  <a:pt x="46670" y="0"/>
                  <a:pt x="104240" y="0"/>
                </a:cubicBezTo>
                <a:cubicBezTo>
                  <a:pt x="161810" y="0"/>
                  <a:pt x="208480" y="46670"/>
                  <a:pt x="208480" y="104240"/>
                </a:cubicBezTo>
                <a:close/>
              </a:path>
            </a:pathLst>
          </a:custGeom>
          <a:solidFill>
            <a:srgbClr val="F2F2F2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4" name="그래픽 2" descr="작은 원이 있는 그리드">
            <a:extLst>
              <a:ext uri="{FF2B5EF4-FFF2-40B4-BE49-F238E27FC236}">
                <a16:creationId xmlns:a16="http://schemas.microsoft.com/office/drawing/2014/main" id="{7E9346F3-30A7-44B0-B392-6042CE3841B8}"/>
              </a:ext>
            </a:extLst>
          </p:cNvPr>
          <p:cNvSpPr/>
          <p:nvPr/>
        </p:nvSpPr>
        <p:spPr>
          <a:xfrm>
            <a:off x="2102002" y="3104652"/>
            <a:ext cx="208479" cy="208479"/>
          </a:xfrm>
          <a:custGeom>
            <a:avLst/>
            <a:gdLst>
              <a:gd name="connsiteX0" fmla="*/ 208480 w 208479"/>
              <a:gd name="connsiteY0" fmla="*/ 104240 h 208479"/>
              <a:gd name="connsiteX1" fmla="*/ 104240 w 208479"/>
              <a:gd name="connsiteY1" fmla="*/ 208480 h 208479"/>
              <a:gd name="connsiteX2" fmla="*/ 0 w 208479"/>
              <a:gd name="connsiteY2" fmla="*/ 104240 h 208479"/>
              <a:gd name="connsiteX3" fmla="*/ 104240 w 208479"/>
              <a:gd name="connsiteY3" fmla="*/ 0 h 208479"/>
              <a:gd name="connsiteX4" fmla="*/ 208480 w 208479"/>
              <a:gd name="connsiteY4" fmla="*/ 104240 h 20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479" h="208479">
                <a:moveTo>
                  <a:pt x="208480" y="104240"/>
                </a:moveTo>
                <a:cubicBezTo>
                  <a:pt x="208480" y="161810"/>
                  <a:pt x="161810" y="208480"/>
                  <a:pt x="104240" y="208480"/>
                </a:cubicBezTo>
                <a:cubicBezTo>
                  <a:pt x="46670" y="208480"/>
                  <a:pt x="0" y="161810"/>
                  <a:pt x="0" y="104240"/>
                </a:cubicBezTo>
                <a:cubicBezTo>
                  <a:pt x="0" y="46670"/>
                  <a:pt x="46670" y="0"/>
                  <a:pt x="104240" y="0"/>
                </a:cubicBezTo>
                <a:cubicBezTo>
                  <a:pt x="161810" y="0"/>
                  <a:pt x="208480" y="46670"/>
                  <a:pt x="208480" y="104240"/>
                </a:cubicBezTo>
                <a:close/>
              </a:path>
            </a:pathLst>
          </a:custGeom>
          <a:solidFill>
            <a:schemeClr val="tx2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5" name="그래픽 2" descr="작은 원이 있는 그리드">
            <a:extLst>
              <a:ext uri="{FF2B5EF4-FFF2-40B4-BE49-F238E27FC236}">
                <a16:creationId xmlns:a16="http://schemas.microsoft.com/office/drawing/2014/main" id="{1C821318-38D1-44C4-9F9A-9647CCFF09DA}"/>
              </a:ext>
            </a:extLst>
          </p:cNvPr>
          <p:cNvSpPr/>
          <p:nvPr/>
        </p:nvSpPr>
        <p:spPr>
          <a:xfrm>
            <a:off x="3526189" y="3103041"/>
            <a:ext cx="208479" cy="208479"/>
          </a:xfrm>
          <a:custGeom>
            <a:avLst/>
            <a:gdLst>
              <a:gd name="connsiteX0" fmla="*/ 208480 w 208479"/>
              <a:gd name="connsiteY0" fmla="*/ 104240 h 208479"/>
              <a:gd name="connsiteX1" fmla="*/ 104240 w 208479"/>
              <a:gd name="connsiteY1" fmla="*/ 208480 h 208479"/>
              <a:gd name="connsiteX2" fmla="*/ 0 w 208479"/>
              <a:gd name="connsiteY2" fmla="*/ 104240 h 208479"/>
              <a:gd name="connsiteX3" fmla="*/ 104240 w 208479"/>
              <a:gd name="connsiteY3" fmla="*/ 0 h 208479"/>
              <a:gd name="connsiteX4" fmla="*/ 208480 w 208479"/>
              <a:gd name="connsiteY4" fmla="*/ 104240 h 20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479" h="208479">
                <a:moveTo>
                  <a:pt x="208480" y="104240"/>
                </a:moveTo>
                <a:cubicBezTo>
                  <a:pt x="208480" y="161810"/>
                  <a:pt x="161810" y="208480"/>
                  <a:pt x="104240" y="208480"/>
                </a:cubicBezTo>
                <a:cubicBezTo>
                  <a:pt x="46670" y="208480"/>
                  <a:pt x="0" y="161810"/>
                  <a:pt x="0" y="104240"/>
                </a:cubicBezTo>
                <a:cubicBezTo>
                  <a:pt x="0" y="46670"/>
                  <a:pt x="46670" y="0"/>
                  <a:pt x="104240" y="0"/>
                </a:cubicBezTo>
                <a:cubicBezTo>
                  <a:pt x="161810" y="0"/>
                  <a:pt x="208480" y="46670"/>
                  <a:pt x="208480" y="104240"/>
                </a:cubicBezTo>
                <a:close/>
              </a:path>
            </a:pathLst>
          </a:custGeom>
          <a:solidFill>
            <a:srgbClr val="F2F2F2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6" name="그래픽 2" descr="작은 원이 있는 그리드">
            <a:extLst>
              <a:ext uri="{FF2B5EF4-FFF2-40B4-BE49-F238E27FC236}">
                <a16:creationId xmlns:a16="http://schemas.microsoft.com/office/drawing/2014/main" id="{DC70F21F-638E-4852-B32A-2C4E89CCE249}"/>
              </a:ext>
            </a:extLst>
          </p:cNvPr>
          <p:cNvSpPr/>
          <p:nvPr/>
        </p:nvSpPr>
        <p:spPr>
          <a:xfrm>
            <a:off x="4075971" y="3565038"/>
            <a:ext cx="208479" cy="208479"/>
          </a:xfrm>
          <a:custGeom>
            <a:avLst/>
            <a:gdLst>
              <a:gd name="connsiteX0" fmla="*/ 208480 w 208479"/>
              <a:gd name="connsiteY0" fmla="*/ 104240 h 208479"/>
              <a:gd name="connsiteX1" fmla="*/ 104240 w 208479"/>
              <a:gd name="connsiteY1" fmla="*/ 208480 h 208479"/>
              <a:gd name="connsiteX2" fmla="*/ 0 w 208479"/>
              <a:gd name="connsiteY2" fmla="*/ 104240 h 208479"/>
              <a:gd name="connsiteX3" fmla="*/ 104240 w 208479"/>
              <a:gd name="connsiteY3" fmla="*/ 0 h 208479"/>
              <a:gd name="connsiteX4" fmla="*/ 208480 w 208479"/>
              <a:gd name="connsiteY4" fmla="*/ 104240 h 20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479" h="208479">
                <a:moveTo>
                  <a:pt x="208480" y="104240"/>
                </a:moveTo>
                <a:cubicBezTo>
                  <a:pt x="208480" y="161810"/>
                  <a:pt x="161810" y="208480"/>
                  <a:pt x="104240" y="208480"/>
                </a:cubicBezTo>
                <a:cubicBezTo>
                  <a:pt x="46670" y="208480"/>
                  <a:pt x="0" y="161810"/>
                  <a:pt x="0" y="104240"/>
                </a:cubicBezTo>
                <a:cubicBezTo>
                  <a:pt x="0" y="46670"/>
                  <a:pt x="46670" y="0"/>
                  <a:pt x="104240" y="0"/>
                </a:cubicBezTo>
                <a:cubicBezTo>
                  <a:pt x="161810" y="0"/>
                  <a:pt x="208480" y="46670"/>
                  <a:pt x="208480" y="104240"/>
                </a:cubicBezTo>
                <a:close/>
              </a:path>
            </a:pathLst>
          </a:custGeom>
          <a:solidFill>
            <a:srgbClr val="50505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7" name="그래픽 2" descr="작은 원이 있는 그리드">
            <a:extLst>
              <a:ext uri="{FF2B5EF4-FFF2-40B4-BE49-F238E27FC236}">
                <a16:creationId xmlns:a16="http://schemas.microsoft.com/office/drawing/2014/main" id="{A73C9C75-31A7-41BF-BED2-559C8E36CFCD}"/>
              </a:ext>
            </a:extLst>
          </p:cNvPr>
          <p:cNvSpPr/>
          <p:nvPr/>
        </p:nvSpPr>
        <p:spPr>
          <a:xfrm>
            <a:off x="3686135" y="4537378"/>
            <a:ext cx="208479" cy="208479"/>
          </a:xfrm>
          <a:custGeom>
            <a:avLst/>
            <a:gdLst>
              <a:gd name="connsiteX0" fmla="*/ 208480 w 208479"/>
              <a:gd name="connsiteY0" fmla="*/ 104240 h 208479"/>
              <a:gd name="connsiteX1" fmla="*/ 104240 w 208479"/>
              <a:gd name="connsiteY1" fmla="*/ 208480 h 208479"/>
              <a:gd name="connsiteX2" fmla="*/ 0 w 208479"/>
              <a:gd name="connsiteY2" fmla="*/ 104240 h 208479"/>
              <a:gd name="connsiteX3" fmla="*/ 104240 w 208479"/>
              <a:gd name="connsiteY3" fmla="*/ 0 h 208479"/>
              <a:gd name="connsiteX4" fmla="*/ 208480 w 208479"/>
              <a:gd name="connsiteY4" fmla="*/ 104240 h 20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479" h="208479">
                <a:moveTo>
                  <a:pt x="208480" y="104240"/>
                </a:moveTo>
                <a:cubicBezTo>
                  <a:pt x="208480" y="161810"/>
                  <a:pt x="161810" y="208480"/>
                  <a:pt x="104240" y="208480"/>
                </a:cubicBezTo>
                <a:cubicBezTo>
                  <a:pt x="46670" y="208480"/>
                  <a:pt x="0" y="161810"/>
                  <a:pt x="0" y="104240"/>
                </a:cubicBezTo>
                <a:cubicBezTo>
                  <a:pt x="0" y="46670"/>
                  <a:pt x="46670" y="0"/>
                  <a:pt x="104240" y="0"/>
                </a:cubicBezTo>
                <a:cubicBezTo>
                  <a:pt x="161810" y="0"/>
                  <a:pt x="208480" y="46670"/>
                  <a:pt x="208480" y="104240"/>
                </a:cubicBezTo>
                <a:close/>
              </a:path>
            </a:pathLst>
          </a:custGeom>
          <a:solidFill>
            <a:srgbClr val="F2F2F2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8" name="그래픽 2" descr="작은 원이 있는 그리드">
            <a:extLst>
              <a:ext uri="{FF2B5EF4-FFF2-40B4-BE49-F238E27FC236}">
                <a16:creationId xmlns:a16="http://schemas.microsoft.com/office/drawing/2014/main" id="{EE302F61-7735-4895-8E52-32CB0DAD45F2}"/>
              </a:ext>
            </a:extLst>
          </p:cNvPr>
          <p:cNvSpPr/>
          <p:nvPr/>
        </p:nvSpPr>
        <p:spPr>
          <a:xfrm>
            <a:off x="1882099" y="3713509"/>
            <a:ext cx="208479" cy="208479"/>
          </a:xfrm>
          <a:custGeom>
            <a:avLst/>
            <a:gdLst>
              <a:gd name="connsiteX0" fmla="*/ 208480 w 208479"/>
              <a:gd name="connsiteY0" fmla="*/ 104240 h 208479"/>
              <a:gd name="connsiteX1" fmla="*/ 104240 w 208479"/>
              <a:gd name="connsiteY1" fmla="*/ 208480 h 208479"/>
              <a:gd name="connsiteX2" fmla="*/ 0 w 208479"/>
              <a:gd name="connsiteY2" fmla="*/ 104240 h 208479"/>
              <a:gd name="connsiteX3" fmla="*/ 104240 w 208479"/>
              <a:gd name="connsiteY3" fmla="*/ 0 h 208479"/>
              <a:gd name="connsiteX4" fmla="*/ 208480 w 208479"/>
              <a:gd name="connsiteY4" fmla="*/ 104240 h 20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479" h="208479">
                <a:moveTo>
                  <a:pt x="208480" y="104240"/>
                </a:moveTo>
                <a:cubicBezTo>
                  <a:pt x="208480" y="161810"/>
                  <a:pt x="161810" y="208480"/>
                  <a:pt x="104240" y="208480"/>
                </a:cubicBezTo>
                <a:cubicBezTo>
                  <a:pt x="46670" y="208480"/>
                  <a:pt x="0" y="161810"/>
                  <a:pt x="0" y="104240"/>
                </a:cubicBezTo>
                <a:cubicBezTo>
                  <a:pt x="0" y="46670"/>
                  <a:pt x="46670" y="0"/>
                  <a:pt x="104240" y="0"/>
                </a:cubicBezTo>
                <a:cubicBezTo>
                  <a:pt x="161810" y="0"/>
                  <a:pt x="208480" y="46670"/>
                  <a:pt x="208480" y="104240"/>
                </a:cubicBezTo>
                <a:close/>
              </a:path>
            </a:pathLst>
          </a:custGeom>
          <a:solidFill>
            <a:schemeClr val="tx2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9" name="그래픽 2" descr="작은 원이 있는 그리드">
            <a:extLst>
              <a:ext uri="{FF2B5EF4-FFF2-40B4-BE49-F238E27FC236}">
                <a16:creationId xmlns:a16="http://schemas.microsoft.com/office/drawing/2014/main" id="{330D5320-B089-413B-A483-0B2F3BEE3258}"/>
              </a:ext>
            </a:extLst>
          </p:cNvPr>
          <p:cNvSpPr/>
          <p:nvPr/>
        </p:nvSpPr>
        <p:spPr>
          <a:xfrm>
            <a:off x="1588361" y="2566052"/>
            <a:ext cx="208479" cy="208479"/>
          </a:xfrm>
          <a:custGeom>
            <a:avLst/>
            <a:gdLst>
              <a:gd name="connsiteX0" fmla="*/ 208480 w 208479"/>
              <a:gd name="connsiteY0" fmla="*/ 104240 h 208479"/>
              <a:gd name="connsiteX1" fmla="*/ 104240 w 208479"/>
              <a:gd name="connsiteY1" fmla="*/ 208480 h 208479"/>
              <a:gd name="connsiteX2" fmla="*/ 0 w 208479"/>
              <a:gd name="connsiteY2" fmla="*/ 104240 h 208479"/>
              <a:gd name="connsiteX3" fmla="*/ 104240 w 208479"/>
              <a:gd name="connsiteY3" fmla="*/ 0 h 208479"/>
              <a:gd name="connsiteX4" fmla="*/ 208480 w 208479"/>
              <a:gd name="connsiteY4" fmla="*/ 104240 h 20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479" h="208479">
                <a:moveTo>
                  <a:pt x="208480" y="104240"/>
                </a:moveTo>
                <a:cubicBezTo>
                  <a:pt x="208480" y="161810"/>
                  <a:pt x="161810" y="208480"/>
                  <a:pt x="104240" y="208480"/>
                </a:cubicBezTo>
                <a:cubicBezTo>
                  <a:pt x="46670" y="208480"/>
                  <a:pt x="0" y="161810"/>
                  <a:pt x="0" y="104240"/>
                </a:cubicBezTo>
                <a:cubicBezTo>
                  <a:pt x="0" y="46670"/>
                  <a:pt x="46670" y="0"/>
                  <a:pt x="104240" y="0"/>
                </a:cubicBezTo>
                <a:cubicBezTo>
                  <a:pt x="161810" y="0"/>
                  <a:pt x="208480" y="46670"/>
                  <a:pt x="208480" y="104240"/>
                </a:cubicBezTo>
                <a:close/>
              </a:path>
            </a:pathLst>
          </a:custGeom>
          <a:solidFill>
            <a:schemeClr val="accent1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0" name="그래픽 2" descr="작은 원이 있는 그리드">
            <a:extLst>
              <a:ext uri="{FF2B5EF4-FFF2-40B4-BE49-F238E27FC236}">
                <a16:creationId xmlns:a16="http://schemas.microsoft.com/office/drawing/2014/main" id="{FE8277BA-410D-4320-A2F4-1570D3F80D34}"/>
              </a:ext>
            </a:extLst>
          </p:cNvPr>
          <p:cNvSpPr/>
          <p:nvPr/>
        </p:nvSpPr>
        <p:spPr>
          <a:xfrm>
            <a:off x="3004551" y="4124469"/>
            <a:ext cx="208479" cy="208479"/>
          </a:xfrm>
          <a:custGeom>
            <a:avLst/>
            <a:gdLst>
              <a:gd name="connsiteX0" fmla="*/ 208480 w 208479"/>
              <a:gd name="connsiteY0" fmla="*/ 104240 h 208479"/>
              <a:gd name="connsiteX1" fmla="*/ 104240 w 208479"/>
              <a:gd name="connsiteY1" fmla="*/ 208480 h 208479"/>
              <a:gd name="connsiteX2" fmla="*/ 0 w 208479"/>
              <a:gd name="connsiteY2" fmla="*/ 104240 h 208479"/>
              <a:gd name="connsiteX3" fmla="*/ 104240 w 208479"/>
              <a:gd name="connsiteY3" fmla="*/ 0 h 208479"/>
              <a:gd name="connsiteX4" fmla="*/ 208480 w 208479"/>
              <a:gd name="connsiteY4" fmla="*/ 104240 h 20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479" h="208479">
                <a:moveTo>
                  <a:pt x="208480" y="104240"/>
                </a:moveTo>
                <a:cubicBezTo>
                  <a:pt x="208480" y="161810"/>
                  <a:pt x="161810" y="208480"/>
                  <a:pt x="104240" y="208480"/>
                </a:cubicBezTo>
                <a:cubicBezTo>
                  <a:pt x="46670" y="208480"/>
                  <a:pt x="0" y="161810"/>
                  <a:pt x="0" y="104240"/>
                </a:cubicBezTo>
                <a:cubicBezTo>
                  <a:pt x="0" y="46670"/>
                  <a:pt x="46670" y="0"/>
                  <a:pt x="104240" y="0"/>
                </a:cubicBezTo>
                <a:cubicBezTo>
                  <a:pt x="161810" y="0"/>
                  <a:pt x="208480" y="46670"/>
                  <a:pt x="208480" y="104240"/>
                </a:cubicBezTo>
                <a:close/>
              </a:path>
            </a:pathLst>
          </a:custGeom>
          <a:solidFill>
            <a:srgbClr val="D2D2D2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1" name="그래픽 2" descr="작은 원이 있는 그리드">
            <a:extLst>
              <a:ext uri="{FF2B5EF4-FFF2-40B4-BE49-F238E27FC236}">
                <a16:creationId xmlns:a16="http://schemas.microsoft.com/office/drawing/2014/main" id="{D97394B9-A60E-4456-82C1-92AC47F012A5}"/>
              </a:ext>
            </a:extLst>
          </p:cNvPr>
          <p:cNvSpPr/>
          <p:nvPr/>
        </p:nvSpPr>
        <p:spPr>
          <a:xfrm>
            <a:off x="3712985" y="3408185"/>
            <a:ext cx="208479" cy="208479"/>
          </a:xfrm>
          <a:custGeom>
            <a:avLst/>
            <a:gdLst>
              <a:gd name="connsiteX0" fmla="*/ 208480 w 208479"/>
              <a:gd name="connsiteY0" fmla="*/ 104240 h 208479"/>
              <a:gd name="connsiteX1" fmla="*/ 104240 w 208479"/>
              <a:gd name="connsiteY1" fmla="*/ 208480 h 208479"/>
              <a:gd name="connsiteX2" fmla="*/ 0 w 208479"/>
              <a:gd name="connsiteY2" fmla="*/ 104240 h 208479"/>
              <a:gd name="connsiteX3" fmla="*/ 104240 w 208479"/>
              <a:gd name="connsiteY3" fmla="*/ 0 h 208479"/>
              <a:gd name="connsiteX4" fmla="*/ 208480 w 208479"/>
              <a:gd name="connsiteY4" fmla="*/ 104240 h 20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479" h="208479">
                <a:moveTo>
                  <a:pt x="208480" y="104240"/>
                </a:moveTo>
                <a:cubicBezTo>
                  <a:pt x="208480" y="161810"/>
                  <a:pt x="161810" y="208480"/>
                  <a:pt x="104240" y="208480"/>
                </a:cubicBezTo>
                <a:cubicBezTo>
                  <a:pt x="46670" y="208480"/>
                  <a:pt x="0" y="161810"/>
                  <a:pt x="0" y="104240"/>
                </a:cubicBezTo>
                <a:cubicBezTo>
                  <a:pt x="0" y="46670"/>
                  <a:pt x="46670" y="0"/>
                  <a:pt x="104240" y="0"/>
                </a:cubicBezTo>
                <a:cubicBezTo>
                  <a:pt x="161810" y="0"/>
                  <a:pt x="208480" y="46670"/>
                  <a:pt x="208480" y="104240"/>
                </a:cubicBezTo>
                <a:close/>
              </a:path>
            </a:pathLst>
          </a:custGeom>
          <a:solidFill>
            <a:schemeClr val="accent4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2" name="그래픽 2" descr="작은 원이 있는 그리드">
            <a:extLst>
              <a:ext uri="{FF2B5EF4-FFF2-40B4-BE49-F238E27FC236}">
                <a16:creationId xmlns:a16="http://schemas.microsoft.com/office/drawing/2014/main" id="{6EA60883-EBD0-4939-A383-910EB711BA62}"/>
              </a:ext>
            </a:extLst>
          </p:cNvPr>
          <p:cNvSpPr/>
          <p:nvPr/>
        </p:nvSpPr>
        <p:spPr>
          <a:xfrm>
            <a:off x="3525739" y="4020235"/>
            <a:ext cx="208479" cy="208479"/>
          </a:xfrm>
          <a:custGeom>
            <a:avLst/>
            <a:gdLst>
              <a:gd name="connsiteX0" fmla="*/ 208480 w 208479"/>
              <a:gd name="connsiteY0" fmla="*/ 104240 h 208479"/>
              <a:gd name="connsiteX1" fmla="*/ 104240 w 208479"/>
              <a:gd name="connsiteY1" fmla="*/ 208480 h 208479"/>
              <a:gd name="connsiteX2" fmla="*/ 0 w 208479"/>
              <a:gd name="connsiteY2" fmla="*/ 104240 h 208479"/>
              <a:gd name="connsiteX3" fmla="*/ 104240 w 208479"/>
              <a:gd name="connsiteY3" fmla="*/ 0 h 208479"/>
              <a:gd name="connsiteX4" fmla="*/ 208480 w 208479"/>
              <a:gd name="connsiteY4" fmla="*/ 104240 h 20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479" h="208479">
                <a:moveTo>
                  <a:pt x="208480" y="104240"/>
                </a:moveTo>
                <a:cubicBezTo>
                  <a:pt x="208480" y="161810"/>
                  <a:pt x="161810" y="208480"/>
                  <a:pt x="104240" y="208480"/>
                </a:cubicBezTo>
                <a:cubicBezTo>
                  <a:pt x="46670" y="208480"/>
                  <a:pt x="0" y="161810"/>
                  <a:pt x="0" y="104240"/>
                </a:cubicBezTo>
                <a:cubicBezTo>
                  <a:pt x="0" y="46670"/>
                  <a:pt x="46670" y="0"/>
                  <a:pt x="104240" y="0"/>
                </a:cubicBezTo>
                <a:cubicBezTo>
                  <a:pt x="161810" y="0"/>
                  <a:pt x="208480" y="46670"/>
                  <a:pt x="208480" y="104240"/>
                </a:cubicBezTo>
                <a:close/>
              </a:path>
            </a:pathLst>
          </a:custGeom>
          <a:solidFill>
            <a:srgbClr val="D2D2D2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3" name="그래픽 2" descr="작은 원이 있는 그리드">
            <a:extLst>
              <a:ext uri="{FF2B5EF4-FFF2-40B4-BE49-F238E27FC236}">
                <a16:creationId xmlns:a16="http://schemas.microsoft.com/office/drawing/2014/main" id="{FE6EE0F4-2BB2-403A-8E08-18F157BA1320}"/>
              </a:ext>
            </a:extLst>
          </p:cNvPr>
          <p:cNvSpPr/>
          <p:nvPr/>
        </p:nvSpPr>
        <p:spPr>
          <a:xfrm>
            <a:off x="4004009" y="3943527"/>
            <a:ext cx="104234" cy="104234"/>
          </a:xfrm>
          <a:custGeom>
            <a:avLst/>
            <a:gdLst>
              <a:gd name="connsiteX0" fmla="*/ 104234 w 104234"/>
              <a:gd name="connsiteY0" fmla="*/ 52117 h 104234"/>
              <a:gd name="connsiteX1" fmla="*/ 52117 w 104234"/>
              <a:gd name="connsiteY1" fmla="*/ 104234 h 104234"/>
              <a:gd name="connsiteX2" fmla="*/ 0 w 104234"/>
              <a:gd name="connsiteY2" fmla="*/ 52117 h 104234"/>
              <a:gd name="connsiteX3" fmla="*/ 52117 w 104234"/>
              <a:gd name="connsiteY3" fmla="*/ 0 h 104234"/>
              <a:gd name="connsiteX4" fmla="*/ 104234 w 104234"/>
              <a:gd name="connsiteY4" fmla="*/ 52117 h 104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234" h="104234">
                <a:moveTo>
                  <a:pt x="104234" y="52117"/>
                </a:moveTo>
                <a:cubicBezTo>
                  <a:pt x="104234" y="80900"/>
                  <a:pt x="80901" y="104234"/>
                  <a:pt x="52117" y="104234"/>
                </a:cubicBezTo>
                <a:cubicBezTo>
                  <a:pt x="23334" y="104234"/>
                  <a:pt x="0" y="80900"/>
                  <a:pt x="0" y="52117"/>
                </a:cubicBezTo>
                <a:cubicBezTo>
                  <a:pt x="0" y="23334"/>
                  <a:pt x="23333" y="0"/>
                  <a:pt x="52117" y="0"/>
                </a:cubicBezTo>
                <a:cubicBezTo>
                  <a:pt x="80900" y="0"/>
                  <a:pt x="104234" y="23334"/>
                  <a:pt x="104234" y="52117"/>
                </a:cubicBezTo>
                <a:close/>
              </a:path>
            </a:pathLst>
          </a:custGeom>
          <a:solidFill>
            <a:srgbClr val="50505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4" name="그래픽 2" descr="작은 원이 있는 그리드">
            <a:extLst>
              <a:ext uri="{FF2B5EF4-FFF2-40B4-BE49-F238E27FC236}">
                <a16:creationId xmlns:a16="http://schemas.microsoft.com/office/drawing/2014/main" id="{55FB128A-1B9F-4DF0-8629-1501A29ACE82}"/>
              </a:ext>
            </a:extLst>
          </p:cNvPr>
          <p:cNvSpPr/>
          <p:nvPr/>
        </p:nvSpPr>
        <p:spPr>
          <a:xfrm>
            <a:off x="3326937" y="3605820"/>
            <a:ext cx="104234" cy="104234"/>
          </a:xfrm>
          <a:custGeom>
            <a:avLst/>
            <a:gdLst>
              <a:gd name="connsiteX0" fmla="*/ 104234 w 104234"/>
              <a:gd name="connsiteY0" fmla="*/ 52117 h 104234"/>
              <a:gd name="connsiteX1" fmla="*/ 52117 w 104234"/>
              <a:gd name="connsiteY1" fmla="*/ 104234 h 104234"/>
              <a:gd name="connsiteX2" fmla="*/ 0 w 104234"/>
              <a:gd name="connsiteY2" fmla="*/ 52117 h 104234"/>
              <a:gd name="connsiteX3" fmla="*/ 52117 w 104234"/>
              <a:gd name="connsiteY3" fmla="*/ 0 h 104234"/>
              <a:gd name="connsiteX4" fmla="*/ 104234 w 104234"/>
              <a:gd name="connsiteY4" fmla="*/ 52117 h 104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234" h="104234">
                <a:moveTo>
                  <a:pt x="104234" y="52117"/>
                </a:moveTo>
                <a:cubicBezTo>
                  <a:pt x="104234" y="80901"/>
                  <a:pt x="80901" y="104234"/>
                  <a:pt x="52117" y="104234"/>
                </a:cubicBezTo>
                <a:cubicBezTo>
                  <a:pt x="23334" y="104234"/>
                  <a:pt x="0" y="80901"/>
                  <a:pt x="0" y="52117"/>
                </a:cubicBezTo>
                <a:cubicBezTo>
                  <a:pt x="0" y="23334"/>
                  <a:pt x="23334" y="0"/>
                  <a:pt x="52117" y="0"/>
                </a:cubicBezTo>
                <a:cubicBezTo>
                  <a:pt x="80901" y="0"/>
                  <a:pt x="104234" y="23334"/>
                  <a:pt x="104234" y="52117"/>
                </a:cubicBezTo>
                <a:close/>
              </a:path>
            </a:pathLst>
          </a:custGeom>
          <a:solidFill>
            <a:srgbClr val="50505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5" name="그래픽 2" descr="작은 원이 있는 그리드">
            <a:extLst>
              <a:ext uri="{FF2B5EF4-FFF2-40B4-BE49-F238E27FC236}">
                <a16:creationId xmlns:a16="http://schemas.microsoft.com/office/drawing/2014/main" id="{A3375C89-8F1E-42E9-BA39-3DAD706D6FB6}"/>
              </a:ext>
            </a:extLst>
          </p:cNvPr>
          <p:cNvSpPr/>
          <p:nvPr/>
        </p:nvSpPr>
        <p:spPr>
          <a:xfrm>
            <a:off x="3994810" y="3238455"/>
            <a:ext cx="104234" cy="104234"/>
          </a:xfrm>
          <a:custGeom>
            <a:avLst/>
            <a:gdLst>
              <a:gd name="connsiteX0" fmla="*/ 104234 w 104234"/>
              <a:gd name="connsiteY0" fmla="*/ 52117 h 104234"/>
              <a:gd name="connsiteX1" fmla="*/ 52117 w 104234"/>
              <a:gd name="connsiteY1" fmla="*/ 104234 h 104234"/>
              <a:gd name="connsiteX2" fmla="*/ 0 w 104234"/>
              <a:gd name="connsiteY2" fmla="*/ 52117 h 104234"/>
              <a:gd name="connsiteX3" fmla="*/ 52117 w 104234"/>
              <a:gd name="connsiteY3" fmla="*/ 0 h 104234"/>
              <a:gd name="connsiteX4" fmla="*/ 104234 w 104234"/>
              <a:gd name="connsiteY4" fmla="*/ 52117 h 104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234" h="104234">
                <a:moveTo>
                  <a:pt x="104234" y="52117"/>
                </a:moveTo>
                <a:cubicBezTo>
                  <a:pt x="104234" y="80900"/>
                  <a:pt x="80901" y="104234"/>
                  <a:pt x="52117" y="104234"/>
                </a:cubicBezTo>
                <a:cubicBezTo>
                  <a:pt x="23334" y="104234"/>
                  <a:pt x="0" y="80900"/>
                  <a:pt x="0" y="52117"/>
                </a:cubicBezTo>
                <a:cubicBezTo>
                  <a:pt x="0" y="23334"/>
                  <a:pt x="23333" y="0"/>
                  <a:pt x="52117" y="0"/>
                </a:cubicBezTo>
                <a:cubicBezTo>
                  <a:pt x="80900" y="0"/>
                  <a:pt x="104234" y="23334"/>
                  <a:pt x="104234" y="52117"/>
                </a:cubicBezTo>
                <a:close/>
              </a:path>
            </a:pathLst>
          </a:custGeom>
          <a:solidFill>
            <a:srgbClr val="F2F2F2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6" name="그래픽 2" descr="작은 원이 있는 그리드">
            <a:extLst>
              <a:ext uri="{FF2B5EF4-FFF2-40B4-BE49-F238E27FC236}">
                <a16:creationId xmlns:a16="http://schemas.microsoft.com/office/drawing/2014/main" id="{0F268E9C-C8C6-4C1E-95F5-F7A41BE88796}"/>
              </a:ext>
            </a:extLst>
          </p:cNvPr>
          <p:cNvSpPr/>
          <p:nvPr/>
        </p:nvSpPr>
        <p:spPr>
          <a:xfrm>
            <a:off x="2976727" y="4609755"/>
            <a:ext cx="104234" cy="104234"/>
          </a:xfrm>
          <a:custGeom>
            <a:avLst/>
            <a:gdLst>
              <a:gd name="connsiteX0" fmla="*/ 104234 w 104234"/>
              <a:gd name="connsiteY0" fmla="*/ 52117 h 104234"/>
              <a:gd name="connsiteX1" fmla="*/ 52117 w 104234"/>
              <a:gd name="connsiteY1" fmla="*/ 104234 h 104234"/>
              <a:gd name="connsiteX2" fmla="*/ 0 w 104234"/>
              <a:gd name="connsiteY2" fmla="*/ 52117 h 104234"/>
              <a:gd name="connsiteX3" fmla="*/ 52117 w 104234"/>
              <a:gd name="connsiteY3" fmla="*/ 0 h 104234"/>
              <a:gd name="connsiteX4" fmla="*/ 104234 w 104234"/>
              <a:gd name="connsiteY4" fmla="*/ 52117 h 104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234" h="104234">
                <a:moveTo>
                  <a:pt x="104234" y="52117"/>
                </a:moveTo>
                <a:cubicBezTo>
                  <a:pt x="104234" y="80900"/>
                  <a:pt x="80901" y="104234"/>
                  <a:pt x="52117" y="104234"/>
                </a:cubicBezTo>
                <a:cubicBezTo>
                  <a:pt x="23334" y="104234"/>
                  <a:pt x="0" y="80901"/>
                  <a:pt x="0" y="52117"/>
                </a:cubicBezTo>
                <a:cubicBezTo>
                  <a:pt x="0" y="23334"/>
                  <a:pt x="23334" y="0"/>
                  <a:pt x="52117" y="0"/>
                </a:cubicBezTo>
                <a:cubicBezTo>
                  <a:pt x="80901" y="0"/>
                  <a:pt x="104234" y="23333"/>
                  <a:pt x="104234" y="52117"/>
                </a:cubicBezTo>
                <a:close/>
              </a:path>
            </a:pathLst>
          </a:custGeom>
          <a:solidFill>
            <a:srgbClr val="50505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7" name="그래픽 2" descr="작은 원이 있는 그리드">
            <a:extLst>
              <a:ext uri="{FF2B5EF4-FFF2-40B4-BE49-F238E27FC236}">
                <a16:creationId xmlns:a16="http://schemas.microsoft.com/office/drawing/2014/main" id="{E6A6AFAC-B49F-4192-AA9B-DE8A7B91532F}"/>
              </a:ext>
            </a:extLst>
          </p:cNvPr>
          <p:cNvSpPr/>
          <p:nvPr/>
        </p:nvSpPr>
        <p:spPr>
          <a:xfrm>
            <a:off x="3116811" y="4363779"/>
            <a:ext cx="104234" cy="104234"/>
          </a:xfrm>
          <a:custGeom>
            <a:avLst/>
            <a:gdLst>
              <a:gd name="connsiteX0" fmla="*/ 104234 w 104234"/>
              <a:gd name="connsiteY0" fmla="*/ 52117 h 104234"/>
              <a:gd name="connsiteX1" fmla="*/ 52117 w 104234"/>
              <a:gd name="connsiteY1" fmla="*/ 104234 h 104234"/>
              <a:gd name="connsiteX2" fmla="*/ 0 w 104234"/>
              <a:gd name="connsiteY2" fmla="*/ 52117 h 104234"/>
              <a:gd name="connsiteX3" fmla="*/ 52117 w 104234"/>
              <a:gd name="connsiteY3" fmla="*/ 0 h 104234"/>
              <a:gd name="connsiteX4" fmla="*/ 104234 w 104234"/>
              <a:gd name="connsiteY4" fmla="*/ 52117 h 104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234" h="104234">
                <a:moveTo>
                  <a:pt x="104234" y="52117"/>
                </a:moveTo>
                <a:cubicBezTo>
                  <a:pt x="104234" y="80901"/>
                  <a:pt x="80901" y="104234"/>
                  <a:pt x="52117" y="104234"/>
                </a:cubicBezTo>
                <a:cubicBezTo>
                  <a:pt x="23334" y="104234"/>
                  <a:pt x="0" y="80901"/>
                  <a:pt x="0" y="52117"/>
                </a:cubicBezTo>
                <a:cubicBezTo>
                  <a:pt x="0" y="23334"/>
                  <a:pt x="23334" y="0"/>
                  <a:pt x="52117" y="0"/>
                </a:cubicBezTo>
                <a:cubicBezTo>
                  <a:pt x="80901" y="0"/>
                  <a:pt x="104234" y="23333"/>
                  <a:pt x="104234" y="52117"/>
                </a:cubicBezTo>
                <a:close/>
              </a:path>
            </a:pathLst>
          </a:custGeom>
          <a:solidFill>
            <a:srgbClr val="50505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8" name="그래픽 2" descr="작은 원이 있는 그리드">
            <a:extLst>
              <a:ext uri="{FF2B5EF4-FFF2-40B4-BE49-F238E27FC236}">
                <a16:creationId xmlns:a16="http://schemas.microsoft.com/office/drawing/2014/main" id="{60E99E42-C315-486A-8F94-848B0A93C378}"/>
              </a:ext>
            </a:extLst>
          </p:cNvPr>
          <p:cNvSpPr/>
          <p:nvPr/>
        </p:nvSpPr>
        <p:spPr>
          <a:xfrm>
            <a:off x="3454518" y="4433821"/>
            <a:ext cx="104234" cy="104234"/>
          </a:xfrm>
          <a:custGeom>
            <a:avLst/>
            <a:gdLst>
              <a:gd name="connsiteX0" fmla="*/ 104234 w 104234"/>
              <a:gd name="connsiteY0" fmla="*/ 52117 h 104234"/>
              <a:gd name="connsiteX1" fmla="*/ 52117 w 104234"/>
              <a:gd name="connsiteY1" fmla="*/ 104234 h 104234"/>
              <a:gd name="connsiteX2" fmla="*/ 0 w 104234"/>
              <a:gd name="connsiteY2" fmla="*/ 52117 h 104234"/>
              <a:gd name="connsiteX3" fmla="*/ 52117 w 104234"/>
              <a:gd name="connsiteY3" fmla="*/ 0 h 104234"/>
              <a:gd name="connsiteX4" fmla="*/ 104234 w 104234"/>
              <a:gd name="connsiteY4" fmla="*/ 52117 h 104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234" h="104234">
                <a:moveTo>
                  <a:pt x="104234" y="52117"/>
                </a:moveTo>
                <a:cubicBezTo>
                  <a:pt x="104234" y="80901"/>
                  <a:pt x="80901" y="104234"/>
                  <a:pt x="52117" y="104234"/>
                </a:cubicBezTo>
                <a:cubicBezTo>
                  <a:pt x="23333" y="104234"/>
                  <a:pt x="0" y="80901"/>
                  <a:pt x="0" y="52117"/>
                </a:cubicBezTo>
                <a:cubicBezTo>
                  <a:pt x="0" y="23334"/>
                  <a:pt x="23333" y="0"/>
                  <a:pt x="52117" y="0"/>
                </a:cubicBezTo>
                <a:cubicBezTo>
                  <a:pt x="80900" y="0"/>
                  <a:pt x="104234" y="23333"/>
                  <a:pt x="104234" y="52117"/>
                </a:cubicBezTo>
                <a:close/>
              </a:path>
            </a:pathLst>
          </a:custGeom>
          <a:solidFill>
            <a:srgbClr val="50505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9" name="그래픽 2" descr="작은 원이 있는 그리드">
            <a:extLst>
              <a:ext uri="{FF2B5EF4-FFF2-40B4-BE49-F238E27FC236}">
                <a16:creationId xmlns:a16="http://schemas.microsoft.com/office/drawing/2014/main" id="{B563CF86-46DE-49C9-AA33-9C1373ECB1B8}"/>
              </a:ext>
            </a:extLst>
          </p:cNvPr>
          <p:cNvSpPr/>
          <p:nvPr/>
        </p:nvSpPr>
        <p:spPr>
          <a:xfrm>
            <a:off x="2403888" y="3383191"/>
            <a:ext cx="104234" cy="104234"/>
          </a:xfrm>
          <a:custGeom>
            <a:avLst/>
            <a:gdLst>
              <a:gd name="connsiteX0" fmla="*/ 104234 w 104234"/>
              <a:gd name="connsiteY0" fmla="*/ 52117 h 104234"/>
              <a:gd name="connsiteX1" fmla="*/ 52117 w 104234"/>
              <a:gd name="connsiteY1" fmla="*/ 104234 h 104234"/>
              <a:gd name="connsiteX2" fmla="*/ 0 w 104234"/>
              <a:gd name="connsiteY2" fmla="*/ 52117 h 104234"/>
              <a:gd name="connsiteX3" fmla="*/ 52117 w 104234"/>
              <a:gd name="connsiteY3" fmla="*/ 0 h 104234"/>
              <a:gd name="connsiteX4" fmla="*/ 104234 w 104234"/>
              <a:gd name="connsiteY4" fmla="*/ 52117 h 104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234" h="104234">
                <a:moveTo>
                  <a:pt x="104234" y="52117"/>
                </a:moveTo>
                <a:cubicBezTo>
                  <a:pt x="104234" y="80900"/>
                  <a:pt x="80901" y="104234"/>
                  <a:pt x="52117" y="104234"/>
                </a:cubicBezTo>
                <a:cubicBezTo>
                  <a:pt x="23334" y="104234"/>
                  <a:pt x="0" y="80900"/>
                  <a:pt x="0" y="52117"/>
                </a:cubicBezTo>
                <a:cubicBezTo>
                  <a:pt x="0" y="23334"/>
                  <a:pt x="23334" y="0"/>
                  <a:pt x="52117" y="0"/>
                </a:cubicBezTo>
                <a:cubicBezTo>
                  <a:pt x="80901" y="0"/>
                  <a:pt x="104234" y="23334"/>
                  <a:pt x="104234" y="52117"/>
                </a:cubicBezTo>
                <a:close/>
              </a:path>
            </a:pathLst>
          </a:custGeom>
          <a:solidFill>
            <a:srgbClr val="50505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0" name="그래픽 2" descr="작은 원이 있는 그리드">
            <a:extLst>
              <a:ext uri="{FF2B5EF4-FFF2-40B4-BE49-F238E27FC236}">
                <a16:creationId xmlns:a16="http://schemas.microsoft.com/office/drawing/2014/main" id="{8683D939-5358-4B01-8281-2E8CF33D2970}"/>
              </a:ext>
            </a:extLst>
          </p:cNvPr>
          <p:cNvSpPr/>
          <p:nvPr/>
        </p:nvSpPr>
        <p:spPr>
          <a:xfrm>
            <a:off x="3116811" y="3745904"/>
            <a:ext cx="104234" cy="104234"/>
          </a:xfrm>
          <a:custGeom>
            <a:avLst/>
            <a:gdLst>
              <a:gd name="connsiteX0" fmla="*/ 104234 w 104234"/>
              <a:gd name="connsiteY0" fmla="*/ 52117 h 104234"/>
              <a:gd name="connsiteX1" fmla="*/ 52117 w 104234"/>
              <a:gd name="connsiteY1" fmla="*/ 104234 h 104234"/>
              <a:gd name="connsiteX2" fmla="*/ 0 w 104234"/>
              <a:gd name="connsiteY2" fmla="*/ 52117 h 104234"/>
              <a:gd name="connsiteX3" fmla="*/ 52117 w 104234"/>
              <a:gd name="connsiteY3" fmla="*/ 0 h 104234"/>
              <a:gd name="connsiteX4" fmla="*/ 104234 w 104234"/>
              <a:gd name="connsiteY4" fmla="*/ 52117 h 104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234" h="104234">
                <a:moveTo>
                  <a:pt x="104234" y="52117"/>
                </a:moveTo>
                <a:cubicBezTo>
                  <a:pt x="104234" y="80901"/>
                  <a:pt x="80901" y="104234"/>
                  <a:pt x="52117" y="104234"/>
                </a:cubicBezTo>
                <a:cubicBezTo>
                  <a:pt x="23334" y="104234"/>
                  <a:pt x="0" y="80901"/>
                  <a:pt x="0" y="52117"/>
                </a:cubicBezTo>
                <a:cubicBezTo>
                  <a:pt x="0" y="23334"/>
                  <a:pt x="23334" y="0"/>
                  <a:pt x="52117" y="0"/>
                </a:cubicBezTo>
                <a:cubicBezTo>
                  <a:pt x="80901" y="0"/>
                  <a:pt x="104234" y="23334"/>
                  <a:pt x="104234" y="52117"/>
                </a:cubicBezTo>
                <a:close/>
              </a:path>
            </a:pathLst>
          </a:custGeom>
          <a:solidFill>
            <a:srgbClr val="50505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CB33B2A-470D-4251-A904-6AA0AF874F05}"/>
              </a:ext>
            </a:extLst>
          </p:cNvPr>
          <p:cNvSpPr/>
          <p:nvPr/>
        </p:nvSpPr>
        <p:spPr>
          <a:xfrm>
            <a:off x="0" y="-1"/>
            <a:ext cx="152402" cy="9778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954500C-13EB-48F6-8DBE-7603E5FFFBB1}"/>
              </a:ext>
            </a:extLst>
          </p:cNvPr>
          <p:cNvSpPr txBox="1"/>
          <p:nvPr/>
        </p:nvSpPr>
        <p:spPr>
          <a:xfrm>
            <a:off x="808528" y="84632"/>
            <a:ext cx="72006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코드</a:t>
            </a: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3253AD30-016A-4C21-ABED-1E430A7316E2}"/>
              </a:ext>
            </a:extLst>
          </p:cNvPr>
          <p:cNvCxnSpPr>
            <a:cxnSpLocks/>
          </p:cNvCxnSpPr>
          <p:nvPr/>
        </p:nvCxnSpPr>
        <p:spPr>
          <a:xfrm>
            <a:off x="808528" y="977899"/>
            <a:ext cx="1138347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83A27063-972E-47BA-A434-98FA35816DD9}"/>
              </a:ext>
            </a:extLst>
          </p:cNvPr>
          <p:cNvSpPr txBox="1"/>
          <p:nvPr/>
        </p:nvSpPr>
        <p:spPr>
          <a:xfrm>
            <a:off x="292100" y="84722"/>
            <a:ext cx="6670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anose="02020603050405020304" pitchFamily="18" charset="0"/>
              </a:rPr>
              <a:t>Part 3,</a:t>
            </a:r>
            <a:endParaRPr lang="ko-KR" altLang="en-US" sz="1200" dirty="0">
              <a:latin typeface="배달의민족 주아" panose="02020603020101020101" pitchFamily="18" charset="-127"/>
              <a:ea typeface="배달의민족 주아" panose="0202060302010102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F800FFD-6112-481A-9F11-330ADD08C4C8}"/>
              </a:ext>
            </a:extLst>
          </p:cNvPr>
          <p:cNvSpPr txBox="1"/>
          <p:nvPr/>
        </p:nvSpPr>
        <p:spPr>
          <a:xfrm>
            <a:off x="808528" y="608951"/>
            <a:ext cx="10300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anose="02020603050405020304" pitchFamily="18" charset="0"/>
              </a:rPr>
              <a:t>캡차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anose="02020603050405020304" pitchFamily="18" charset="0"/>
              </a:rPr>
              <a:t> 및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anose="02020603050405020304" pitchFamily="18" charset="0"/>
              </a:rPr>
              <a:t>AJAX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9376" y="1121081"/>
            <a:ext cx="6772762" cy="555896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B8508FF-AB82-4F5B-8D8B-1C404C1E8915}"/>
              </a:ext>
            </a:extLst>
          </p:cNvPr>
          <p:cNvSpPr txBox="1"/>
          <p:nvPr/>
        </p:nvSpPr>
        <p:spPr>
          <a:xfrm>
            <a:off x="2335469" y="1192252"/>
            <a:ext cx="2550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캡차</a:t>
            </a:r>
            <a:r>
              <a:rPr lang="ko-KR" altLang="en-US" dirty="0"/>
              <a:t> 생성 및 버튼 기능 </a:t>
            </a:r>
          </a:p>
        </p:txBody>
      </p:sp>
    </p:spTree>
    <p:extLst>
      <p:ext uri="{BB962C8B-B14F-4D97-AF65-F5344CB8AC3E}">
        <p14:creationId xmlns:p14="http://schemas.microsoft.com/office/powerpoint/2010/main" val="37458553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D6D5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>
            <a:extLst>
              <a:ext uri="{FF2B5EF4-FFF2-40B4-BE49-F238E27FC236}">
                <a16:creationId xmlns:a16="http://schemas.microsoft.com/office/drawing/2014/main" id="{5CB33B2A-470D-4251-A904-6AA0AF874F05}"/>
              </a:ext>
            </a:extLst>
          </p:cNvPr>
          <p:cNvSpPr/>
          <p:nvPr/>
        </p:nvSpPr>
        <p:spPr>
          <a:xfrm>
            <a:off x="0" y="-1"/>
            <a:ext cx="152402" cy="9778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954500C-13EB-48F6-8DBE-7603E5FFFBB1}"/>
              </a:ext>
            </a:extLst>
          </p:cNvPr>
          <p:cNvSpPr txBox="1"/>
          <p:nvPr/>
        </p:nvSpPr>
        <p:spPr>
          <a:xfrm>
            <a:off x="808528" y="84632"/>
            <a:ext cx="72006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코드</a:t>
            </a: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3253AD30-016A-4C21-ABED-1E430A7316E2}"/>
              </a:ext>
            </a:extLst>
          </p:cNvPr>
          <p:cNvCxnSpPr>
            <a:cxnSpLocks/>
          </p:cNvCxnSpPr>
          <p:nvPr/>
        </p:nvCxnSpPr>
        <p:spPr>
          <a:xfrm>
            <a:off x="808528" y="977899"/>
            <a:ext cx="1138347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83A27063-972E-47BA-A434-98FA35816DD9}"/>
              </a:ext>
            </a:extLst>
          </p:cNvPr>
          <p:cNvSpPr txBox="1"/>
          <p:nvPr/>
        </p:nvSpPr>
        <p:spPr>
          <a:xfrm>
            <a:off x="292100" y="84722"/>
            <a:ext cx="6670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anose="02020603050405020304" pitchFamily="18" charset="0"/>
              </a:rPr>
              <a:t>Part 3,</a:t>
            </a:r>
            <a:endParaRPr lang="ko-KR" altLang="en-US" sz="1200" dirty="0">
              <a:latin typeface="배달의민족 주아" panose="02020603020101020101" pitchFamily="18" charset="-127"/>
              <a:ea typeface="배달의민족 주아" panose="0202060302010102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F800FFD-6112-481A-9F11-330ADD08C4C8}"/>
              </a:ext>
            </a:extLst>
          </p:cNvPr>
          <p:cNvSpPr txBox="1"/>
          <p:nvPr/>
        </p:nvSpPr>
        <p:spPr>
          <a:xfrm>
            <a:off x="808528" y="608951"/>
            <a:ext cx="5277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anose="02020603050405020304" pitchFamily="18" charset="0"/>
              </a:rPr>
              <a:t>D3.js</a:t>
            </a:r>
          </a:p>
        </p:txBody>
      </p:sp>
      <p:sp>
        <p:nvSpPr>
          <p:cNvPr id="5" name="그래픽 2" descr="화학 플라스크를 가진 현미경">
            <a:extLst>
              <a:ext uri="{FF2B5EF4-FFF2-40B4-BE49-F238E27FC236}">
                <a16:creationId xmlns:a16="http://schemas.microsoft.com/office/drawing/2014/main" id="{8C3541A6-FFED-4306-B4AD-898C0AA4CFD4}"/>
              </a:ext>
            </a:extLst>
          </p:cNvPr>
          <p:cNvSpPr/>
          <p:nvPr/>
        </p:nvSpPr>
        <p:spPr>
          <a:xfrm>
            <a:off x="8230725" y="2107941"/>
            <a:ext cx="1093527" cy="1022892"/>
          </a:xfrm>
          <a:custGeom>
            <a:avLst/>
            <a:gdLst>
              <a:gd name="connsiteX0" fmla="*/ 1093528 w 1093527"/>
              <a:gd name="connsiteY0" fmla="*/ 361381 h 1022892"/>
              <a:gd name="connsiteX1" fmla="*/ 1093528 w 1093527"/>
              <a:gd name="connsiteY1" fmla="*/ 349131 h 1022892"/>
              <a:gd name="connsiteX2" fmla="*/ 738272 w 1093527"/>
              <a:gd name="connsiteY2" fmla="*/ 349131 h 1022892"/>
              <a:gd name="connsiteX3" fmla="*/ 738272 w 1093527"/>
              <a:gd name="connsiteY3" fmla="*/ 0 h 1022892"/>
              <a:gd name="connsiteX4" fmla="*/ 726021 w 1093527"/>
              <a:gd name="connsiteY4" fmla="*/ 0 h 1022892"/>
              <a:gd name="connsiteX5" fmla="*/ 726021 w 1093527"/>
              <a:gd name="connsiteY5" fmla="*/ 349131 h 1022892"/>
              <a:gd name="connsiteX6" fmla="*/ 370765 w 1093527"/>
              <a:gd name="connsiteY6" fmla="*/ 349131 h 1022892"/>
              <a:gd name="connsiteX7" fmla="*/ 370765 w 1093527"/>
              <a:gd name="connsiteY7" fmla="*/ 6125 h 1022892"/>
              <a:gd name="connsiteX8" fmla="*/ 358515 w 1093527"/>
              <a:gd name="connsiteY8" fmla="*/ 6125 h 1022892"/>
              <a:gd name="connsiteX9" fmla="*/ 358515 w 1093527"/>
              <a:gd name="connsiteY9" fmla="*/ 713379 h 1022892"/>
              <a:gd name="connsiteX10" fmla="*/ 0 w 1093527"/>
              <a:gd name="connsiteY10" fmla="*/ 713379 h 1022892"/>
              <a:gd name="connsiteX11" fmla="*/ 0 w 1093527"/>
              <a:gd name="connsiteY11" fmla="*/ 725629 h 1022892"/>
              <a:gd name="connsiteX12" fmla="*/ 358515 w 1093527"/>
              <a:gd name="connsiteY12" fmla="*/ 725629 h 1022892"/>
              <a:gd name="connsiteX13" fmla="*/ 358515 w 1093527"/>
              <a:gd name="connsiteY13" fmla="*/ 1022893 h 1022892"/>
              <a:gd name="connsiteX14" fmla="*/ 370765 w 1093527"/>
              <a:gd name="connsiteY14" fmla="*/ 1022893 h 1022892"/>
              <a:gd name="connsiteX15" fmla="*/ 370765 w 1093527"/>
              <a:gd name="connsiteY15" fmla="*/ 725629 h 1022892"/>
              <a:gd name="connsiteX16" fmla="*/ 726021 w 1093527"/>
              <a:gd name="connsiteY16" fmla="*/ 725629 h 1022892"/>
              <a:gd name="connsiteX17" fmla="*/ 726021 w 1093527"/>
              <a:gd name="connsiteY17" fmla="*/ 851390 h 1022892"/>
              <a:gd name="connsiteX18" fmla="*/ 738272 w 1093527"/>
              <a:gd name="connsiteY18" fmla="*/ 851390 h 1022892"/>
              <a:gd name="connsiteX19" fmla="*/ 738272 w 1093527"/>
              <a:gd name="connsiteY19" fmla="*/ 725629 h 1022892"/>
              <a:gd name="connsiteX20" fmla="*/ 1090269 w 1093527"/>
              <a:gd name="connsiteY20" fmla="*/ 725629 h 1022892"/>
              <a:gd name="connsiteX21" fmla="*/ 1090269 w 1093527"/>
              <a:gd name="connsiteY21" fmla="*/ 713379 h 1022892"/>
              <a:gd name="connsiteX22" fmla="*/ 738272 w 1093527"/>
              <a:gd name="connsiteY22" fmla="*/ 713379 h 1022892"/>
              <a:gd name="connsiteX23" fmla="*/ 738272 w 1093527"/>
              <a:gd name="connsiteY23" fmla="*/ 361381 h 1022892"/>
              <a:gd name="connsiteX24" fmla="*/ 1093528 w 1093527"/>
              <a:gd name="connsiteY24" fmla="*/ 361381 h 1022892"/>
              <a:gd name="connsiteX25" fmla="*/ 726021 w 1093527"/>
              <a:gd name="connsiteY25" fmla="*/ 713373 h 1022892"/>
              <a:gd name="connsiteX26" fmla="*/ 370765 w 1093527"/>
              <a:gd name="connsiteY26" fmla="*/ 713373 h 1022892"/>
              <a:gd name="connsiteX27" fmla="*/ 370765 w 1093527"/>
              <a:gd name="connsiteY27" fmla="*/ 361375 h 1022892"/>
              <a:gd name="connsiteX28" fmla="*/ 726021 w 1093527"/>
              <a:gd name="connsiteY28" fmla="*/ 361375 h 1022892"/>
              <a:gd name="connsiteX29" fmla="*/ 726021 w 1093527"/>
              <a:gd name="connsiteY29" fmla="*/ 713373 h 1022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1093527" h="1022892">
                <a:moveTo>
                  <a:pt x="1093528" y="361381"/>
                </a:moveTo>
                <a:lnTo>
                  <a:pt x="1093528" y="349131"/>
                </a:lnTo>
                <a:lnTo>
                  <a:pt x="738272" y="349131"/>
                </a:lnTo>
                <a:lnTo>
                  <a:pt x="738272" y="0"/>
                </a:lnTo>
                <a:lnTo>
                  <a:pt x="726021" y="0"/>
                </a:lnTo>
                <a:lnTo>
                  <a:pt x="726021" y="349131"/>
                </a:lnTo>
                <a:lnTo>
                  <a:pt x="370765" y="349131"/>
                </a:lnTo>
                <a:lnTo>
                  <a:pt x="370765" y="6125"/>
                </a:lnTo>
                <a:lnTo>
                  <a:pt x="358515" y="6125"/>
                </a:lnTo>
                <a:lnTo>
                  <a:pt x="358515" y="713379"/>
                </a:lnTo>
                <a:lnTo>
                  <a:pt x="0" y="713379"/>
                </a:lnTo>
                <a:lnTo>
                  <a:pt x="0" y="725629"/>
                </a:lnTo>
                <a:lnTo>
                  <a:pt x="358515" y="725629"/>
                </a:lnTo>
                <a:lnTo>
                  <a:pt x="358515" y="1022893"/>
                </a:lnTo>
                <a:lnTo>
                  <a:pt x="370765" y="1022893"/>
                </a:lnTo>
                <a:lnTo>
                  <a:pt x="370765" y="725629"/>
                </a:lnTo>
                <a:lnTo>
                  <a:pt x="726021" y="725629"/>
                </a:lnTo>
                <a:lnTo>
                  <a:pt x="726021" y="851390"/>
                </a:lnTo>
                <a:lnTo>
                  <a:pt x="738272" y="851390"/>
                </a:lnTo>
                <a:lnTo>
                  <a:pt x="738272" y="725629"/>
                </a:lnTo>
                <a:lnTo>
                  <a:pt x="1090269" y="725629"/>
                </a:lnTo>
                <a:lnTo>
                  <a:pt x="1090269" y="713379"/>
                </a:lnTo>
                <a:lnTo>
                  <a:pt x="738272" y="713379"/>
                </a:lnTo>
                <a:lnTo>
                  <a:pt x="738272" y="361381"/>
                </a:lnTo>
                <a:lnTo>
                  <a:pt x="1093528" y="361381"/>
                </a:lnTo>
                <a:close/>
                <a:moveTo>
                  <a:pt x="726021" y="713373"/>
                </a:moveTo>
                <a:lnTo>
                  <a:pt x="370765" y="713373"/>
                </a:lnTo>
                <a:lnTo>
                  <a:pt x="370765" y="361375"/>
                </a:lnTo>
                <a:lnTo>
                  <a:pt x="726021" y="361375"/>
                </a:lnTo>
                <a:lnTo>
                  <a:pt x="726021" y="713373"/>
                </a:lnTo>
                <a:close/>
              </a:path>
            </a:pathLst>
          </a:custGeom>
          <a:solidFill>
            <a:srgbClr val="E6E6E6"/>
          </a:solidFill>
          <a:ln w="6122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8" name="그래픽 2" descr="화학 플라스크를 가진 현미경">
            <a:extLst>
              <a:ext uri="{FF2B5EF4-FFF2-40B4-BE49-F238E27FC236}">
                <a16:creationId xmlns:a16="http://schemas.microsoft.com/office/drawing/2014/main" id="{8C3541A6-FFED-4306-B4AD-898C0AA4CFD4}"/>
              </a:ext>
            </a:extLst>
          </p:cNvPr>
          <p:cNvSpPr/>
          <p:nvPr/>
        </p:nvSpPr>
        <p:spPr>
          <a:xfrm>
            <a:off x="9855073" y="1839845"/>
            <a:ext cx="1603583" cy="2026001"/>
          </a:xfrm>
          <a:custGeom>
            <a:avLst/>
            <a:gdLst>
              <a:gd name="connsiteX0" fmla="*/ 1603584 w 1603583"/>
              <a:gd name="connsiteY0" fmla="*/ 988188 h 2026001"/>
              <a:gd name="connsiteX1" fmla="*/ 1603584 w 1603583"/>
              <a:gd name="connsiteY1" fmla="*/ 975938 h 2026001"/>
              <a:gd name="connsiteX2" fmla="*/ 1242202 w 1603583"/>
              <a:gd name="connsiteY2" fmla="*/ 975938 h 2026001"/>
              <a:gd name="connsiteX3" fmla="*/ 1242202 w 1603583"/>
              <a:gd name="connsiteY3" fmla="*/ 635602 h 2026001"/>
              <a:gd name="connsiteX4" fmla="*/ 1229952 w 1603583"/>
              <a:gd name="connsiteY4" fmla="*/ 635602 h 2026001"/>
              <a:gd name="connsiteX5" fmla="*/ 1229952 w 1603583"/>
              <a:gd name="connsiteY5" fmla="*/ 975938 h 2026001"/>
              <a:gd name="connsiteX6" fmla="*/ 862446 w 1603583"/>
              <a:gd name="connsiteY6" fmla="*/ 975938 h 2026001"/>
              <a:gd name="connsiteX7" fmla="*/ 862446 w 1603583"/>
              <a:gd name="connsiteY7" fmla="*/ 626415 h 2026001"/>
              <a:gd name="connsiteX8" fmla="*/ 1395330 w 1603583"/>
              <a:gd name="connsiteY8" fmla="*/ 626415 h 2026001"/>
              <a:gd name="connsiteX9" fmla="*/ 1395330 w 1603583"/>
              <a:gd name="connsiteY9" fmla="*/ 614165 h 2026001"/>
              <a:gd name="connsiteX10" fmla="*/ 502473 w 1603583"/>
              <a:gd name="connsiteY10" fmla="*/ 614165 h 2026001"/>
              <a:gd name="connsiteX11" fmla="*/ 502473 w 1603583"/>
              <a:gd name="connsiteY11" fmla="*/ 0 h 2026001"/>
              <a:gd name="connsiteX12" fmla="*/ 490223 w 1603583"/>
              <a:gd name="connsiteY12" fmla="*/ 0 h 2026001"/>
              <a:gd name="connsiteX13" fmla="*/ 490223 w 1603583"/>
              <a:gd name="connsiteY13" fmla="*/ 614165 h 2026001"/>
              <a:gd name="connsiteX14" fmla="*/ 133558 w 1603583"/>
              <a:gd name="connsiteY14" fmla="*/ 614165 h 2026001"/>
              <a:gd name="connsiteX15" fmla="*/ 133558 w 1603583"/>
              <a:gd name="connsiteY15" fmla="*/ 254615 h 2026001"/>
              <a:gd name="connsiteX16" fmla="*/ 488814 w 1603583"/>
              <a:gd name="connsiteY16" fmla="*/ 254615 h 2026001"/>
              <a:gd name="connsiteX17" fmla="*/ 488814 w 1603583"/>
              <a:gd name="connsiteY17" fmla="*/ 242364 h 2026001"/>
              <a:gd name="connsiteX18" fmla="*/ 133558 w 1603583"/>
              <a:gd name="connsiteY18" fmla="*/ 242364 h 2026001"/>
              <a:gd name="connsiteX19" fmla="*/ 133558 w 1603583"/>
              <a:gd name="connsiteY19" fmla="*/ 1409 h 2026001"/>
              <a:gd name="connsiteX20" fmla="*/ 121308 w 1603583"/>
              <a:gd name="connsiteY20" fmla="*/ 1409 h 2026001"/>
              <a:gd name="connsiteX21" fmla="*/ 121308 w 1603583"/>
              <a:gd name="connsiteY21" fmla="*/ 614165 h 2026001"/>
              <a:gd name="connsiteX22" fmla="*/ 0 w 1603583"/>
              <a:gd name="connsiteY22" fmla="*/ 614165 h 2026001"/>
              <a:gd name="connsiteX23" fmla="*/ 0 w 1603583"/>
              <a:gd name="connsiteY23" fmla="*/ 626415 h 2026001"/>
              <a:gd name="connsiteX24" fmla="*/ 121308 w 1603583"/>
              <a:gd name="connsiteY24" fmla="*/ 626415 h 2026001"/>
              <a:gd name="connsiteX25" fmla="*/ 121308 w 1603583"/>
              <a:gd name="connsiteY25" fmla="*/ 975938 h 2026001"/>
              <a:gd name="connsiteX26" fmla="*/ 121308 w 1603583"/>
              <a:gd name="connsiteY26" fmla="*/ 988188 h 2026001"/>
              <a:gd name="connsiteX27" fmla="*/ 121308 w 1603583"/>
              <a:gd name="connsiteY27" fmla="*/ 1358365 h 2026001"/>
              <a:gd name="connsiteX28" fmla="*/ 121308 w 1603583"/>
              <a:gd name="connsiteY28" fmla="*/ 1370615 h 2026001"/>
              <a:gd name="connsiteX29" fmla="*/ 121308 w 1603583"/>
              <a:gd name="connsiteY29" fmla="*/ 1392053 h 2026001"/>
              <a:gd name="connsiteX30" fmla="*/ 133558 w 1603583"/>
              <a:gd name="connsiteY30" fmla="*/ 1392053 h 2026001"/>
              <a:gd name="connsiteX31" fmla="*/ 133558 w 1603583"/>
              <a:gd name="connsiteY31" fmla="*/ 1370615 h 2026001"/>
              <a:gd name="connsiteX32" fmla="*/ 490223 w 1603583"/>
              <a:gd name="connsiteY32" fmla="*/ 1370615 h 2026001"/>
              <a:gd name="connsiteX33" fmla="*/ 490223 w 1603583"/>
              <a:gd name="connsiteY33" fmla="*/ 2026002 h 2026001"/>
              <a:gd name="connsiteX34" fmla="*/ 502473 w 1603583"/>
              <a:gd name="connsiteY34" fmla="*/ 2026002 h 2026001"/>
              <a:gd name="connsiteX35" fmla="*/ 502473 w 1603583"/>
              <a:gd name="connsiteY35" fmla="*/ 1370615 h 2026001"/>
              <a:gd name="connsiteX36" fmla="*/ 850196 w 1603583"/>
              <a:gd name="connsiteY36" fmla="*/ 1370615 h 2026001"/>
              <a:gd name="connsiteX37" fmla="*/ 850196 w 1603583"/>
              <a:gd name="connsiteY37" fmla="*/ 1621745 h 2026001"/>
              <a:gd name="connsiteX38" fmla="*/ 862446 w 1603583"/>
              <a:gd name="connsiteY38" fmla="*/ 1621745 h 2026001"/>
              <a:gd name="connsiteX39" fmla="*/ 862446 w 1603583"/>
              <a:gd name="connsiteY39" fmla="*/ 1370615 h 2026001"/>
              <a:gd name="connsiteX40" fmla="*/ 1229952 w 1603583"/>
              <a:gd name="connsiteY40" fmla="*/ 1370615 h 2026001"/>
              <a:gd name="connsiteX41" fmla="*/ 1229952 w 1603583"/>
              <a:gd name="connsiteY41" fmla="*/ 1609494 h 2026001"/>
              <a:gd name="connsiteX42" fmla="*/ 1242202 w 1603583"/>
              <a:gd name="connsiteY42" fmla="*/ 1609494 h 2026001"/>
              <a:gd name="connsiteX43" fmla="*/ 1242202 w 1603583"/>
              <a:gd name="connsiteY43" fmla="*/ 1370615 h 2026001"/>
              <a:gd name="connsiteX44" fmla="*/ 1603584 w 1603583"/>
              <a:gd name="connsiteY44" fmla="*/ 1370615 h 2026001"/>
              <a:gd name="connsiteX45" fmla="*/ 1603584 w 1603583"/>
              <a:gd name="connsiteY45" fmla="*/ 1358365 h 2026001"/>
              <a:gd name="connsiteX46" fmla="*/ 1242202 w 1603583"/>
              <a:gd name="connsiteY46" fmla="*/ 1358365 h 2026001"/>
              <a:gd name="connsiteX47" fmla="*/ 1242202 w 1603583"/>
              <a:gd name="connsiteY47" fmla="*/ 988188 h 2026001"/>
              <a:gd name="connsiteX48" fmla="*/ 1603584 w 1603583"/>
              <a:gd name="connsiteY48" fmla="*/ 988188 h 2026001"/>
              <a:gd name="connsiteX49" fmla="*/ 850196 w 1603583"/>
              <a:gd name="connsiteY49" fmla="*/ 626415 h 2026001"/>
              <a:gd name="connsiteX50" fmla="*/ 850196 w 1603583"/>
              <a:gd name="connsiteY50" fmla="*/ 975938 h 2026001"/>
              <a:gd name="connsiteX51" fmla="*/ 502473 w 1603583"/>
              <a:gd name="connsiteY51" fmla="*/ 975938 h 2026001"/>
              <a:gd name="connsiteX52" fmla="*/ 502473 w 1603583"/>
              <a:gd name="connsiteY52" fmla="*/ 626415 h 2026001"/>
              <a:gd name="connsiteX53" fmla="*/ 850196 w 1603583"/>
              <a:gd name="connsiteY53" fmla="*/ 626415 h 2026001"/>
              <a:gd name="connsiteX54" fmla="*/ 133558 w 1603583"/>
              <a:gd name="connsiteY54" fmla="*/ 626415 h 2026001"/>
              <a:gd name="connsiteX55" fmla="*/ 490223 w 1603583"/>
              <a:gd name="connsiteY55" fmla="*/ 626415 h 2026001"/>
              <a:gd name="connsiteX56" fmla="*/ 490223 w 1603583"/>
              <a:gd name="connsiteY56" fmla="*/ 975938 h 2026001"/>
              <a:gd name="connsiteX57" fmla="*/ 133558 w 1603583"/>
              <a:gd name="connsiteY57" fmla="*/ 975938 h 2026001"/>
              <a:gd name="connsiteX58" fmla="*/ 133558 w 1603583"/>
              <a:gd name="connsiteY58" fmla="*/ 626415 h 2026001"/>
              <a:gd name="connsiteX59" fmla="*/ 133558 w 1603583"/>
              <a:gd name="connsiteY59" fmla="*/ 1358365 h 2026001"/>
              <a:gd name="connsiteX60" fmla="*/ 133558 w 1603583"/>
              <a:gd name="connsiteY60" fmla="*/ 988188 h 2026001"/>
              <a:gd name="connsiteX61" fmla="*/ 490223 w 1603583"/>
              <a:gd name="connsiteY61" fmla="*/ 988188 h 2026001"/>
              <a:gd name="connsiteX62" fmla="*/ 490223 w 1603583"/>
              <a:gd name="connsiteY62" fmla="*/ 1358365 h 2026001"/>
              <a:gd name="connsiteX63" fmla="*/ 133558 w 1603583"/>
              <a:gd name="connsiteY63" fmla="*/ 1358365 h 2026001"/>
              <a:gd name="connsiteX64" fmla="*/ 502473 w 1603583"/>
              <a:gd name="connsiteY64" fmla="*/ 1358365 h 2026001"/>
              <a:gd name="connsiteX65" fmla="*/ 502473 w 1603583"/>
              <a:gd name="connsiteY65" fmla="*/ 988188 h 2026001"/>
              <a:gd name="connsiteX66" fmla="*/ 850196 w 1603583"/>
              <a:gd name="connsiteY66" fmla="*/ 988188 h 2026001"/>
              <a:gd name="connsiteX67" fmla="*/ 850196 w 1603583"/>
              <a:gd name="connsiteY67" fmla="*/ 1358365 h 2026001"/>
              <a:gd name="connsiteX68" fmla="*/ 502473 w 1603583"/>
              <a:gd name="connsiteY68" fmla="*/ 1358365 h 2026001"/>
              <a:gd name="connsiteX69" fmla="*/ 1229952 w 1603583"/>
              <a:gd name="connsiteY69" fmla="*/ 1358365 h 2026001"/>
              <a:gd name="connsiteX70" fmla="*/ 862446 w 1603583"/>
              <a:gd name="connsiteY70" fmla="*/ 1358365 h 2026001"/>
              <a:gd name="connsiteX71" fmla="*/ 862446 w 1603583"/>
              <a:gd name="connsiteY71" fmla="*/ 988188 h 2026001"/>
              <a:gd name="connsiteX72" fmla="*/ 1229952 w 1603583"/>
              <a:gd name="connsiteY72" fmla="*/ 988188 h 2026001"/>
              <a:gd name="connsiteX73" fmla="*/ 1229952 w 1603583"/>
              <a:gd name="connsiteY73" fmla="*/ 1358365 h 2026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</a:cxnLst>
            <a:rect l="l" t="t" r="r" b="b"/>
            <a:pathLst>
              <a:path w="1603583" h="2026001">
                <a:moveTo>
                  <a:pt x="1603584" y="988188"/>
                </a:moveTo>
                <a:lnTo>
                  <a:pt x="1603584" y="975938"/>
                </a:lnTo>
                <a:lnTo>
                  <a:pt x="1242202" y="975938"/>
                </a:lnTo>
                <a:lnTo>
                  <a:pt x="1242202" y="635602"/>
                </a:lnTo>
                <a:lnTo>
                  <a:pt x="1229952" y="635602"/>
                </a:lnTo>
                <a:lnTo>
                  <a:pt x="1229952" y="975938"/>
                </a:lnTo>
                <a:lnTo>
                  <a:pt x="862446" y="975938"/>
                </a:lnTo>
                <a:lnTo>
                  <a:pt x="862446" y="626415"/>
                </a:lnTo>
                <a:lnTo>
                  <a:pt x="1395330" y="626415"/>
                </a:lnTo>
                <a:lnTo>
                  <a:pt x="1395330" y="614165"/>
                </a:lnTo>
                <a:lnTo>
                  <a:pt x="502473" y="614165"/>
                </a:lnTo>
                <a:lnTo>
                  <a:pt x="502473" y="0"/>
                </a:lnTo>
                <a:lnTo>
                  <a:pt x="490223" y="0"/>
                </a:lnTo>
                <a:lnTo>
                  <a:pt x="490223" y="614165"/>
                </a:lnTo>
                <a:lnTo>
                  <a:pt x="133558" y="614165"/>
                </a:lnTo>
                <a:lnTo>
                  <a:pt x="133558" y="254615"/>
                </a:lnTo>
                <a:lnTo>
                  <a:pt x="488814" y="254615"/>
                </a:lnTo>
                <a:lnTo>
                  <a:pt x="488814" y="242364"/>
                </a:lnTo>
                <a:lnTo>
                  <a:pt x="133558" y="242364"/>
                </a:lnTo>
                <a:lnTo>
                  <a:pt x="133558" y="1409"/>
                </a:lnTo>
                <a:lnTo>
                  <a:pt x="121308" y="1409"/>
                </a:lnTo>
                <a:lnTo>
                  <a:pt x="121308" y="614165"/>
                </a:lnTo>
                <a:lnTo>
                  <a:pt x="0" y="614165"/>
                </a:lnTo>
                <a:lnTo>
                  <a:pt x="0" y="626415"/>
                </a:lnTo>
                <a:lnTo>
                  <a:pt x="121308" y="626415"/>
                </a:lnTo>
                <a:lnTo>
                  <a:pt x="121308" y="975938"/>
                </a:lnTo>
                <a:lnTo>
                  <a:pt x="121308" y="988188"/>
                </a:lnTo>
                <a:lnTo>
                  <a:pt x="121308" y="1358365"/>
                </a:lnTo>
                <a:lnTo>
                  <a:pt x="121308" y="1370615"/>
                </a:lnTo>
                <a:lnTo>
                  <a:pt x="121308" y="1392053"/>
                </a:lnTo>
                <a:lnTo>
                  <a:pt x="133558" y="1392053"/>
                </a:lnTo>
                <a:lnTo>
                  <a:pt x="133558" y="1370615"/>
                </a:lnTo>
                <a:lnTo>
                  <a:pt x="490223" y="1370615"/>
                </a:lnTo>
                <a:lnTo>
                  <a:pt x="490223" y="2026002"/>
                </a:lnTo>
                <a:lnTo>
                  <a:pt x="502473" y="2026002"/>
                </a:lnTo>
                <a:lnTo>
                  <a:pt x="502473" y="1370615"/>
                </a:lnTo>
                <a:lnTo>
                  <a:pt x="850196" y="1370615"/>
                </a:lnTo>
                <a:lnTo>
                  <a:pt x="850196" y="1621745"/>
                </a:lnTo>
                <a:lnTo>
                  <a:pt x="862446" y="1621745"/>
                </a:lnTo>
                <a:lnTo>
                  <a:pt x="862446" y="1370615"/>
                </a:lnTo>
                <a:lnTo>
                  <a:pt x="1229952" y="1370615"/>
                </a:lnTo>
                <a:lnTo>
                  <a:pt x="1229952" y="1609494"/>
                </a:lnTo>
                <a:lnTo>
                  <a:pt x="1242202" y="1609494"/>
                </a:lnTo>
                <a:lnTo>
                  <a:pt x="1242202" y="1370615"/>
                </a:lnTo>
                <a:lnTo>
                  <a:pt x="1603584" y="1370615"/>
                </a:lnTo>
                <a:lnTo>
                  <a:pt x="1603584" y="1358365"/>
                </a:lnTo>
                <a:lnTo>
                  <a:pt x="1242202" y="1358365"/>
                </a:lnTo>
                <a:lnTo>
                  <a:pt x="1242202" y="988188"/>
                </a:lnTo>
                <a:lnTo>
                  <a:pt x="1603584" y="988188"/>
                </a:lnTo>
                <a:close/>
                <a:moveTo>
                  <a:pt x="850196" y="626415"/>
                </a:moveTo>
                <a:lnTo>
                  <a:pt x="850196" y="975938"/>
                </a:lnTo>
                <a:lnTo>
                  <a:pt x="502473" y="975938"/>
                </a:lnTo>
                <a:lnTo>
                  <a:pt x="502473" y="626415"/>
                </a:lnTo>
                <a:lnTo>
                  <a:pt x="850196" y="626415"/>
                </a:lnTo>
                <a:close/>
                <a:moveTo>
                  <a:pt x="133558" y="626415"/>
                </a:moveTo>
                <a:lnTo>
                  <a:pt x="490223" y="626415"/>
                </a:lnTo>
                <a:lnTo>
                  <a:pt x="490223" y="975938"/>
                </a:lnTo>
                <a:lnTo>
                  <a:pt x="133558" y="975938"/>
                </a:lnTo>
                <a:lnTo>
                  <a:pt x="133558" y="626415"/>
                </a:lnTo>
                <a:close/>
                <a:moveTo>
                  <a:pt x="133558" y="1358365"/>
                </a:moveTo>
                <a:lnTo>
                  <a:pt x="133558" y="988188"/>
                </a:lnTo>
                <a:lnTo>
                  <a:pt x="490223" y="988188"/>
                </a:lnTo>
                <a:lnTo>
                  <a:pt x="490223" y="1358365"/>
                </a:lnTo>
                <a:lnTo>
                  <a:pt x="133558" y="1358365"/>
                </a:lnTo>
                <a:close/>
                <a:moveTo>
                  <a:pt x="502473" y="1358365"/>
                </a:moveTo>
                <a:lnTo>
                  <a:pt x="502473" y="988188"/>
                </a:lnTo>
                <a:lnTo>
                  <a:pt x="850196" y="988188"/>
                </a:lnTo>
                <a:lnTo>
                  <a:pt x="850196" y="1358365"/>
                </a:lnTo>
                <a:lnTo>
                  <a:pt x="502473" y="1358365"/>
                </a:lnTo>
                <a:close/>
                <a:moveTo>
                  <a:pt x="1229952" y="1358365"/>
                </a:moveTo>
                <a:lnTo>
                  <a:pt x="862446" y="1358365"/>
                </a:lnTo>
                <a:lnTo>
                  <a:pt x="862446" y="988188"/>
                </a:lnTo>
                <a:lnTo>
                  <a:pt x="1229952" y="988188"/>
                </a:lnTo>
                <a:lnTo>
                  <a:pt x="1229952" y="1358365"/>
                </a:lnTo>
                <a:close/>
              </a:path>
            </a:pathLst>
          </a:custGeom>
          <a:solidFill>
            <a:srgbClr val="E6E6E6"/>
          </a:solidFill>
          <a:ln w="6122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41" name="그래픽 2" descr="화학 플라스크를 가진 현미경">
            <a:extLst>
              <a:ext uri="{FF2B5EF4-FFF2-40B4-BE49-F238E27FC236}">
                <a16:creationId xmlns:a16="http://schemas.microsoft.com/office/drawing/2014/main" id="{B9167B89-68D5-421D-9C61-9AE5D25BC7D8}"/>
              </a:ext>
            </a:extLst>
          </p:cNvPr>
          <p:cNvGrpSpPr/>
          <p:nvPr/>
        </p:nvGrpSpPr>
        <p:grpSpPr>
          <a:xfrm>
            <a:off x="8157224" y="2870554"/>
            <a:ext cx="1666029" cy="2584513"/>
            <a:chOff x="7261288" y="2870554"/>
            <a:chExt cx="1666029" cy="2584513"/>
          </a:xfrm>
        </p:grpSpPr>
        <p:sp>
          <p:nvSpPr>
            <p:cNvPr id="42" name="그래픽 2" descr="화학 플라스크를 가진 현미경">
              <a:extLst>
                <a:ext uri="{FF2B5EF4-FFF2-40B4-BE49-F238E27FC236}">
                  <a16:creationId xmlns:a16="http://schemas.microsoft.com/office/drawing/2014/main" id="{CC817F9E-6A39-43D4-8FB4-DD1D0C551B8E}"/>
                </a:ext>
              </a:extLst>
            </p:cNvPr>
            <p:cNvSpPr/>
            <p:nvPr/>
          </p:nvSpPr>
          <p:spPr>
            <a:xfrm>
              <a:off x="7387949" y="3223360"/>
              <a:ext cx="1061156" cy="2231707"/>
            </a:xfrm>
            <a:custGeom>
              <a:avLst/>
              <a:gdLst>
                <a:gd name="connsiteX0" fmla="*/ 1061156 w 1061156"/>
                <a:gd name="connsiteY0" fmla="*/ 2231707 h 2231707"/>
                <a:gd name="connsiteX1" fmla="*/ 932982 w 1061156"/>
                <a:gd name="connsiteY1" fmla="*/ 2231707 h 2231707"/>
                <a:gd name="connsiteX2" fmla="*/ 0 w 1061156"/>
                <a:gd name="connsiteY2" fmla="*/ 1066834 h 2231707"/>
                <a:gd name="connsiteX3" fmla="*/ 797005 w 1061156"/>
                <a:gd name="connsiteY3" fmla="*/ 0 h 2231707"/>
                <a:gd name="connsiteX4" fmla="*/ 782672 w 1061156"/>
                <a:gd name="connsiteY4" fmla="*/ 648226 h 2231707"/>
                <a:gd name="connsiteX5" fmla="*/ 339962 w 1061156"/>
                <a:gd name="connsiteY5" fmla="*/ 1090937 h 2231707"/>
                <a:gd name="connsiteX6" fmla="*/ 339962 w 1061156"/>
                <a:gd name="connsiteY6" fmla="*/ 1090937 h 2231707"/>
                <a:gd name="connsiteX7" fmla="*/ 860725 w 1061156"/>
                <a:gd name="connsiteY7" fmla="*/ 1611699 h 2231707"/>
                <a:gd name="connsiteX8" fmla="*/ 1061156 w 1061156"/>
                <a:gd name="connsiteY8" fmla="*/ 1611699 h 2231707"/>
                <a:gd name="connsiteX9" fmla="*/ 1061156 w 1061156"/>
                <a:gd name="connsiteY9" fmla="*/ 2231707 h 2231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61156" h="2231707">
                  <a:moveTo>
                    <a:pt x="1061156" y="2231707"/>
                  </a:moveTo>
                  <a:lnTo>
                    <a:pt x="932982" y="2231707"/>
                  </a:lnTo>
                  <a:cubicBezTo>
                    <a:pt x="932982" y="2231707"/>
                    <a:pt x="0" y="2004135"/>
                    <a:pt x="0" y="1066834"/>
                  </a:cubicBezTo>
                  <a:cubicBezTo>
                    <a:pt x="0" y="241048"/>
                    <a:pt x="797005" y="0"/>
                    <a:pt x="797005" y="0"/>
                  </a:cubicBezTo>
                  <a:lnTo>
                    <a:pt x="782672" y="648226"/>
                  </a:lnTo>
                  <a:cubicBezTo>
                    <a:pt x="538170" y="648226"/>
                    <a:pt x="339962" y="846435"/>
                    <a:pt x="339962" y="1090937"/>
                  </a:cubicBezTo>
                  <a:lnTo>
                    <a:pt x="339962" y="1090937"/>
                  </a:lnTo>
                  <a:cubicBezTo>
                    <a:pt x="339962" y="1668191"/>
                    <a:pt x="860725" y="1611699"/>
                    <a:pt x="860725" y="1611699"/>
                  </a:cubicBezTo>
                  <a:lnTo>
                    <a:pt x="1061156" y="1611699"/>
                  </a:lnTo>
                  <a:lnTo>
                    <a:pt x="1061156" y="2231707"/>
                  </a:lnTo>
                  <a:close/>
                </a:path>
              </a:pathLst>
            </a:custGeom>
            <a:solidFill>
              <a:srgbClr val="E6E6E6"/>
            </a:solidFill>
            <a:ln w="61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43" name="그래픽 2" descr="화학 플라스크를 가진 현미경">
              <a:extLst>
                <a:ext uri="{FF2B5EF4-FFF2-40B4-BE49-F238E27FC236}">
                  <a16:creationId xmlns:a16="http://schemas.microsoft.com/office/drawing/2014/main" id="{38E42DFC-E0BF-432B-99D3-AFB6BF6B9995}"/>
                </a:ext>
              </a:extLst>
            </p:cNvPr>
            <p:cNvSpPr/>
            <p:nvPr/>
          </p:nvSpPr>
          <p:spPr>
            <a:xfrm>
              <a:off x="7261288" y="2870554"/>
              <a:ext cx="1666029" cy="2584507"/>
            </a:xfrm>
            <a:custGeom>
              <a:avLst/>
              <a:gdLst>
                <a:gd name="connsiteX0" fmla="*/ 1274022 w 1666029"/>
                <a:gd name="connsiteY0" fmla="*/ 0 h 2584507"/>
                <a:gd name="connsiteX1" fmla="*/ 1274022 w 1666029"/>
                <a:gd name="connsiteY1" fmla="*/ 272445 h 2584507"/>
                <a:gd name="connsiteX2" fmla="*/ 833015 w 1666029"/>
                <a:gd name="connsiteY2" fmla="*/ 272445 h 2584507"/>
                <a:gd name="connsiteX3" fmla="*/ 0 w 1666029"/>
                <a:gd name="connsiteY3" fmla="*/ 1419635 h 2584507"/>
                <a:gd name="connsiteX4" fmla="*/ 1061157 w 1666029"/>
                <a:gd name="connsiteY4" fmla="*/ 2584508 h 2584507"/>
                <a:gd name="connsiteX5" fmla="*/ 1061157 w 1666029"/>
                <a:gd name="connsiteY5" fmla="*/ 1964506 h 2584507"/>
                <a:gd name="connsiteX6" fmla="*/ 860725 w 1666029"/>
                <a:gd name="connsiteY6" fmla="*/ 1964506 h 2584507"/>
                <a:gd name="connsiteX7" fmla="*/ 339962 w 1666029"/>
                <a:gd name="connsiteY7" fmla="*/ 1443743 h 2584507"/>
                <a:gd name="connsiteX8" fmla="*/ 339962 w 1666029"/>
                <a:gd name="connsiteY8" fmla="*/ 1443743 h 2584507"/>
                <a:gd name="connsiteX9" fmla="*/ 782672 w 1666029"/>
                <a:gd name="connsiteY9" fmla="*/ 1001032 h 2584507"/>
                <a:gd name="connsiteX10" fmla="*/ 1274022 w 1666029"/>
                <a:gd name="connsiteY10" fmla="*/ 1001032 h 2584507"/>
                <a:gd name="connsiteX11" fmla="*/ 1274022 w 1666029"/>
                <a:gd name="connsiteY11" fmla="*/ 1182146 h 2584507"/>
                <a:gd name="connsiteX12" fmla="*/ 1666029 w 1666029"/>
                <a:gd name="connsiteY12" fmla="*/ 1182146 h 2584507"/>
                <a:gd name="connsiteX13" fmla="*/ 1666029 w 1666029"/>
                <a:gd name="connsiteY13" fmla="*/ 0 h 2584507"/>
                <a:gd name="connsiteX14" fmla="*/ 1274022 w 1666029"/>
                <a:gd name="connsiteY14" fmla="*/ 0 h 2584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666029" h="2584507">
                  <a:moveTo>
                    <a:pt x="1274022" y="0"/>
                  </a:moveTo>
                  <a:lnTo>
                    <a:pt x="1274022" y="272445"/>
                  </a:lnTo>
                  <a:lnTo>
                    <a:pt x="833015" y="272445"/>
                  </a:lnTo>
                  <a:cubicBezTo>
                    <a:pt x="833015" y="272445"/>
                    <a:pt x="0" y="593848"/>
                    <a:pt x="0" y="1419635"/>
                  </a:cubicBezTo>
                  <a:cubicBezTo>
                    <a:pt x="0" y="2053209"/>
                    <a:pt x="481605" y="2584508"/>
                    <a:pt x="1061157" y="2584508"/>
                  </a:cubicBezTo>
                  <a:lnTo>
                    <a:pt x="1061157" y="1964506"/>
                  </a:lnTo>
                  <a:lnTo>
                    <a:pt x="860725" y="1964506"/>
                  </a:lnTo>
                  <a:cubicBezTo>
                    <a:pt x="860725" y="1964506"/>
                    <a:pt x="339962" y="2020998"/>
                    <a:pt x="339962" y="1443743"/>
                  </a:cubicBezTo>
                  <a:lnTo>
                    <a:pt x="339962" y="1443743"/>
                  </a:lnTo>
                  <a:cubicBezTo>
                    <a:pt x="339962" y="1199241"/>
                    <a:pt x="538170" y="1001032"/>
                    <a:pt x="782672" y="1001032"/>
                  </a:cubicBezTo>
                  <a:lnTo>
                    <a:pt x="1274022" y="1001032"/>
                  </a:lnTo>
                  <a:lnTo>
                    <a:pt x="1274022" y="1182146"/>
                  </a:lnTo>
                  <a:lnTo>
                    <a:pt x="1666029" y="1182146"/>
                  </a:lnTo>
                  <a:lnTo>
                    <a:pt x="1666029" y="0"/>
                  </a:lnTo>
                  <a:lnTo>
                    <a:pt x="1274022" y="0"/>
                  </a:lnTo>
                  <a:close/>
                </a:path>
              </a:pathLst>
            </a:custGeom>
            <a:solidFill>
              <a:srgbClr val="D2D2D2"/>
            </a:solidFill>
            <a:ln w="61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grpSp>
        <p:nvGrpSpPr>
          <p:cNvPr id="44" name="그래픽 2" descr="화학 플라스크를 가진 현미경">
            <a:extLst>
              <a:ext uri="{FF2B5EF4-FFF2-40B4-BE49-F238E27FC236}">
                <a16:creationId xmlns:a16="http://schemas.microsoft.com/office/drawing/2014/main" id="{0EDA7587-0B62-4217-AED6-143DEFCB6BEE}"/>
              </a:ext>
            </a:extLst>
          </p:cNvPr>
          <p:cNvGrpSpPr/>
          <p:nvPr/>
        </p:nvGrpSpPr>
        <p:grpSpPr>
          <a:xfrm>
            <a:off x="9045365" y="4671298"/>
            <a:ext cx="1145395" cy="247736"/>
            <a:chOff x="8149429" y="4671298"/>
            <a:chExt cx="1145395" cy="247736"/>
          </a:xfrm>
        </p:grpSpPr>
        <p:sp>
          <p:nvSpPr>
            <p:cNvPr id="45" name="그래픽 2" descr="화학 플라스크를 가진 현미경">
              <a:extLst>
                <a:ext uri="{FF2B5EF4-FFF2-40B4-BE49-F238E27FC236}">
                  <a16:creationId xmlns:a16="http://schemas.microsoft.com/office/drawing/2014/main" id="{01E9B4F2-60D8-4F98-9B20-088EC65EB788}"/>
                </a:ext>
              </a:extLst>
            </p:cNvPr>
            <p:cNvSpPr/>
            <p:nvPr/>
          </p:nvSpPr>
          <p:spPr>
            <a:xfrm>
              <a:off x="8535310" y="4787712"/>
              <a:ext cx="392006" cy="131322"/>
            </a:xfrm>
            <a:custGeom>
              <a:avLst/>
              <a:gdLst>
                <a:gd name="connsiteX0" fmla="*/ 0 w 392006"/>
                <a:gd name="connsiteY0" fmla="*/ 0 h 131322"/>
                <a:gd name="connsiteX1" fmla="*/ 392007 w 392006"/>
                <a:gd name="connsiteY1" fmla="*/ 0 h 131322"/>
                <a:gd name="connsiteX2" fmla="*/ 392007 w 392006"/>
                <a:gd name="connsiteY2" fmla="*/ 131322 h 131322"/>
                <a:gd name="connsiteX3" fmla="*/ 0 w 392006"/>
                <a:gd name="connsiteY3" fmla="*/ 131322 h 131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2006" h="131322">
                  <a:moveTo>
                    <a:pt x="0" y="0"/>
                  </a:moveTo>
                  <a:lnTo>
                    <a:pt x="392007" y="0"/>
                  </a:lnTo>
                  <a:lnTo>
                    <a:pt x="392007" y="131322"/>
                  </a:lnTo>
                  <a:lnTo>
                    <a:pt x="0" y="131322"/>
                  </a:lnTo>
                  <a:close/>
                </a:path>
              </a:pathLst>
            </a:custGeom>
            <a:solidFill>
              <a:srgbClr val="000000"/>
            </a:solidFill>
            <a:ln w="61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46" name="그래픽 2" descr="화학 플라스크를 가진 현미경">
              <a:extLst>
                <a:ext uri="{FF2B5EF4-FFF2-40B4-BE49-F238E27FC236}">
                  <a16:creationId xmlns:a16="http://schemas.microsoft.com/office/drawing/2014/main" id="{D8E22DC6-BB57-4A3A-818D-A8575A55C1F8}"/>
                </a:ext>
              </a:extLst>
            </p:cNvPr>
            <p:cNvSpPr/>
            <p:nvPr/>
          </p:nvSpPr>
          <p:spPr>
            <a:xfrm>
              <a:off x="8149429" y="4671298"/>
              <a:ext cx="1145395" cy="171503"/>
            </a:xfrm>
            <a:custGeom>
              <a:avLst/>
              <a:gdLst>
                <a:gd name="connsiteX0" fmla="*/ 0 w 1145395"/>
                <a:gd name="connsiteY0" fmla="*/ 0 h 171503"/>
                <a:gd name="connsiteX1" fmla="*/ 1145395 w 1145395"/>
                <a:gd name="connsiteY1" fmla="*/ 0 h 171503"/>
                <a:gd name="connsiteX2" fmla="*/ 1145395 w 1145395"/>
                <a:gd name="connsiteY2" fmla="*/ 171503 h 171503"/>
                <a:gd name="connsiteX3" fmla="*/ 0 w 1145395"/>
                <a:gd name="connsiteY3" fmla="*/ 171503 h 171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5395" h="171503">
                  <a:moveTo>
                    <a:pt x="0" y="0"/>
                  </a:moveTo>
                  <a:lnTo>
                    <a:pt x="1145395" y="0"/>
                  </a:lnTo>
                  <a:lnTo>
                    <a:pt x="1145395" y="171503"/>
                  </a:lnTo>
                  <a:lnTo>
                    <a:pt x="0" y="171503"/>
                  </a:lnTo>
                  <a:close/>
                </a:path>
              </a:pathLst>
            </a:custGeom>
            <a:solidFill>
              <a:srgbClr val="2F2F2F"/>
            </a:solidFill>
            <a:ln w="61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grpSp>
        <p:nvGrpSpPr>
          <p:cNvPr id="47" name="그래픽 2" descr="화학 플라스크를 가진 현미경">
            <a:extLst>
              <a:ext uri="{FF2B5EF4-FFF2-40B4-BE49-F238E27FC236}">
                <a16:creationId xmlns:a16="http://schemas.microsoft.com/office/drawing/2014/main" id="{6ED54705-BF8C-48E7-B058-135F002EDCC8}"/>
              </a:ext>
            </a:extLst>
          </p:cNvPr>
          <p:cNvGrpSpPr/>
          <p:nvPr/>
        </p:nvGrpSpPr>
        <p:grpSpPr>
          <a:xfrm>
            <a:off x="9388371" y="2092628"/>
            <a:ext cx="477758" cy="820519"/>
            <a:chOff x="8492435" y="2092628"/>
            <a:chExt cx="477758" cy="820519"/>
          </a:xfrm>
        </p:grpSpPr>
        <p:sp>
          <p:nvSpPr>
            <p:cNvPr id="48" name="그래픽 2" descr="화학 플라스크를 가진 현미경">
              <a:extLst>
                <a:ext uri="{FF2B5EF4-FFF2-40B4-BE49-F238E27FC236}">
                  <a16:creationId xmlns:a16="http://schemas.microsoft.com/office/drawing/2014/main" id="{6C43F8C9-9629-4D3A-B9C0-4882CBA67CCD}"/>
                </a:ext>
              </a:extLst>
            </p:cNvPr>
            <p:cNvSpPr/>
            <p:nvPr/>
          </p:nvSpPr>
          <p:spPr>
            <a:xfrm>
              <a:off x="8602687" y="2117361"/>
              <a:ext cx="257254" cy="747722"/>
            </a:xfrm>
            <a:custGeom>
              <a:avLst/>
              <a:gdLst>
                <a:gd name="connsiteX0" fmla="*/ 0 w 257254"/>
                <a:gd name="connsiteY0" fmla="*/ 0 h 747722"/>
                <a:gd name="connsiteX1" fmla="*/ 257255 w 257254"/>
                <a:gd name="connsiteY1" fmla="*/ 0 h 747722"/>
                <a:gd name="connsiteX2" fmla="*/ 257255 w 257254"/>
                <a:gd name="connsiteY2" fmla="*/ 747722 h 747722"/>
                <a:gd name="connsiteX3" fmla="*/ 0 w 257254"/>
                <a:gd name="connsiteY3" fmla="*/ 747722 h 747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7254" h="747722">
                  <a:moveTo>
                    <a:pt x="0" y="0"/>
                  </a:moveTo>
                  <a:lnTo>
                    <a:pt x="257255" y="0"/>
                  </a:lnTo>
                  <a:lnTo>
                    <a:pt x="257255" y="747722"/>
                  </a:lnTo>
                  <a:lnTo>
                    <a:pt x="0" y="747722"/>
                  </a:lnTo>
                  <a:close/>
                </a:path>
              </a:pathLst>
            </a:custGeom>
            <a:solidFill>
              <a:schemeClr val="accent4"/>
            </a:solidFill>
            <a:ln w="61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49" name="그래픽 2" descr="화학 플라스크를 가진 현미경">
              <a:extLst>
                <a:ext uri="{FF2B5EF4-FFF2-40B4-BE49-F238E27FC236}">
                  <a16:creationId xmlns:a16="http://schemas.microsoft.com/office/drawing/2014/main" id="{F1E302A8-BBAF-4CD5-B8E1-88378235ACFF}"/>
                </a:ext>
              </a:extLst>
            </p:cNvPr>
            <p:cNvSpPr/>
            <p:nvPr/>
          </p:nvSpPr>
          <p:spPr>
            <a:xfrm>
              <a:off x="8492435" y="2827396"/>
              <a:ext cx="477758" cy="85751"/>
            </a:xfrm>
            <a:custGeom>
              <a:avLst/>
              <a:gdLst>
                <a:gd name="connsiteX0" fmla="*/ 0 w 477758"/>
                <a:gd name="connsiteY0" fmla="*/ 0 h 85751"/>
                <a:gd name="connsiteX1" fmla="*/ 477758 w 477758"/>
                <a:gd name="connsiteY1" fmla="*/ 0 h 85751"/>
                <a:gd name="connsiteX2" fmla="*/ 477758 w 477758"/>
                <a:gd name="connsiteY2" fmla="*/ 85752 h 85751"/>
                <a:gd name="connsiteX3" fmla="*/ 0 w 477758"/>
                <a:gd name="connsiteY3" fmla="*/ 85752 h 85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7758" h="85751">
                  <a:moveTo>
                    <a:pt x="0" y="0"/>
                  </a:moveTo>
                  <a:lnTo>
                    <a:pt x="477758" y="0"/>
                  </a:lnTo>
                  <a:lnTo>
                    <a:pt x="477758" y="85752"/>
                  </a:lnTo>
                  <a:lnTo>
                    <a:pt x="0" y="85752"/>
                  </a:lnTo>
                  <a:close/>
                </a:path>
              </a:pathLst>
            </a:custGeom>
            <a:solidFill>
              <a:srgbClr val="505050"/>
            </a:solidFill>
            <a:ln w="61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50" name="그래픽 2" descr="화학 플라스크를 가진 현미경">
              <a:extLst>
                <a:ext uri="{FF2B5EF4-FFF2-40B4-BE49-F238E27FC236}">
                  <a16:creationId xmlns:a16="http://schemas.microsoft.com/office/drawing/2014/main" id="{D720D6F9-1342-4D87-B7E2-CAC075EE733F}"/>
                </a:ext>
              </a:extLst>
            </p:cNvPr>
            <p:cNvSpPr/>
            <p:nvPr/>
          </p:nvSpPr>
          <p:spPr>
            <a:xfrm>
              <a:off x="8584311" y="2092628"/>
              <a:ext cx="294005" cy="36750"/>
            </a:xfrm>
            <a:custGeom>
              <a:avLst/>
              <a:gdLst>
                <a:gd name="connsiteX0" fmla="*/ 0 w 294005"/>
                <a:gd name="connsiteY0" fmla="*/ 0 h 36750"/>
                <a:gd name="connsiteX1" fmla="*/ 294005 w 294005"/>
                <a:gd name="connsiteY1" fmla="*/ 0 h 36750"/>
                <a:gd name="connsiteX2" fmla="*/ 294005 w 294005"/>
                <a:gd name="connsiteY2" fmla="*/ 36751 h 36750"/>
                <a:gd name="connsiteX3" fmla="*/ 0 w 294005"/>
                <a:gd name="connsiteY3" fmla="*/ 36751 h 36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005" h="36750">
                  <a:moveTo>
                    <a:pt x="0" y="0"/>
                  </a:moveTo>
                  <a:lnTo>
                    <a:pt x="294005" y="0"/>
                  </a:lnTo>
                  <a:lnTo>
                    <a:pt x="294005" y="36751"/>
                  </a:lnTo>
                  <a:lnTo>
                    <a:pt x="0" y="36751"/>
                  </a:lnTo>
                  <a:close/>
                </a:path>
              </a:pathLst>
            </a:custGeom>
            <a:solidFill>
              <a:srgbClr val="000000"/>
            </a:solidFill>
            <a:ln w="61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grpSp>
        <p:nvGrpSpPr>
          <p:cNvPr id="51" name="그래픽 2" descr="화학 플라스크를 가진 현미경">
            <a:extLst>
              <a:ext uri="{FF2B5EF4-FFF2-40B4-BE49-F238E27FC236}">
                <a16:creationId xmlns:a16="http://schemas.microsoft.com/office/drawing/2014/main" id="{E91D41ED-C990-4A5B-B4A2-D622750953E6}"/>
              </a:ext>
            </a:extLst>
          </p:cNvPr>
          <p:cNvGrpSpPr/>
          <p:nvPr/>
        </p:nvGrpSpPr>
        <p:grpSpPr>
          <a:xfrm>
            <a:off x="9210743" y="4006479"/>
            <a:ext cx="833014" cy="395069"/>
            <a:chOff x="8314807" y="4006479"/>
            <a:chExt cx="833014" cy="395069"/>
          </a:xfrm>
        </p:grpSpPr>
        <p:sp>
          <p:nvSpPr>
            <p:cNvPr id="52" name="그래픽 2" descr="화학 플라스크를 가진 현미경">
              <a:extLst>
                <a:ext uri="{FF2B5EF4-FFF2-40B4-BE49-F238E27FC236}">
                  <a16:creationId xmlns:a16="http://schemas.microsoft.com/office/drawing/2014/main" id="{FF624F62-4272-4EC9-AC6D-D652D4F9C8DA}"/>
                </a:ext>
              </a:extLst>
            </p:cNvPr>
            <p:cNvSpPr/>
            <p:nvPr/>
          </p:nvSpPr>
          <p:spPr>
            <a:xfrm>
              <a:off x="8406683" y="4346423"/>
              <a:ext cx="110251" cy="55125"/>
            </a:xfrm>
            <a:custGeom>
              <a:avLst/>
              <a:gdLst>
                <a:gd name="connsiteX0" fmla="*/ 0 w 110251"/>
                <a:gd name="connsiteY0" fmla="*/ 0 h 55125"/>
                <a:gd name="connsiteX1" fmla="*/ 110252 w 110251"/>
                <a:gd name="connsiteY1" fmla="*/ 0 h 55125"/>
                <a:gd name="connsiteX2" fmla="*/ 110252 w 110251"/>
                <a:gd name="connsiteY2" fmla="*/ 55126 h 55125"/>
                <a:gd name="connsiteX3" fmla="*/ 0 w 110251"/>
                <a:gd name="connsiteY3" fmla="*/ 55126 h 55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251" h="55125">
                  <a:moveTo>
                    <a:pt x="0" y="0"/>
                  </a:moveTo>
                  <a:lnTo>
                    <a:pt x="110252" y="0"/>
                  </a:lnTo>
                  <a:lnTo>
                    <a:pt x="110252" y="55126"/>
                  </a:lnTo>
                  <a:lnTo>
                    <a:pt x="0" y="55126"/>
                  </a:lnTo>
                  <a:close/>
                </a:path>
              </a:pathLst>
            </a:custGeom>
            <a:solidFill>
              <a:srgbClr val="2F2F2F"/>
            </a:solidFill>
            <a:ln w="61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53" name="그래픽 2" descr="화학 플라스크를 가진 현미경">
              <a:extLst>
                <a:ext uri="{FF2B5EF4-FFF2-40B4-BE49-F238E27FC236}">
                  <a16:creationId xmlns:a16="http://schemas.microsoft.com/office/drawing/2014/main" id="{1B547E9A-9B92-4864-A797-1EB73007249A}"/>
                </a:ext>
              </a:extLst>
            </p:cNvPr>
            <p:cNvSpPr/>
            <p:nvPr/>
          </p:nvSpPr>
          <p:spPr>
            <a:xfrm>
              <a:off x="8945693" y="4346423"/>
              <a:ext cx="110251" cy="55125"/>
            </a:xfrm>
            <a:custGeom>
              <a:avLst/>
              <a:gdLst>
                <a:gd name="connsiteX0" fmla="*/ 0 w 110251"/>
                <a:gd name="connsiteY0" fmla="*/ 0 h 55125"/>
                <a:gd name="connsiteX1" fmla="*/ 110252 w 110251"/>
                <a:gd name="connsiteY1" fmla="*/ 0 h 55125"/>
                <a:gd name="connsiteX2" fmla="*/ 110252 w 110251"/>
                <a:gd name="connsiteY2" fmla="*/ 55126 h 55125"/>
                <a:gd name="connsiteX3" fmla="*/ 0 w 110251"/>
                <a:gd name="connsiteY3" fmla="*/ 55126 h 55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251" h="55125">
                  <a:moveTo>
                    <a:pt x="0" y="0"/>
                  </a:moveTo>
                  <a:lnTo>
                    <a:pt x="110252" y="0"/>
                  </a:lnTo>
                  <a:lnTo>
                    <a:pt x="110252" y="55126"/>
                  </a:lnTo>
                  <a:lnTo>
                    <a:pt x="0" y="55126"/>
                  </a:lnTo>
                  <a:close/>
                </a:path>
              </a:pathLst>
            </a:custGeom>
            <a:solidFill>
              <a:srgbClr val="2F2F2F"/>
            </a:solidFill>
            <a:ln w="61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54" name="그래픽 2" descr="화학 플라스크를 가진 현미경">
              <a:extLst>
                <a:ext uri="{FF2B5EF4-FFF2-40B4-BE49-F238E27FC236}">
                  <a16:creationId xmlns:a16="http://schemas.microsoft.com/office/drawing/2014/main" id="{C35CC0C8-BE75-408F-9F92-327328BAA016}"/>
                </a:ext>
              </a:extLst>
            </p:cNvPr>
            <p:cNvSpPr/>
            <p:nvPr/>
          </p:nvSpPr>
          <p:spPr>
            <a:xfrm>
              <a:off x="8676188" y="4346423"/>
              <a:ext cx="110251" cy="55125"/>
            </a:xfrm>
            <a:custGeom>
              <a:avLst/>
              <a:gdLst>
                <a:gd name="connsiteX0" fmla="*/ 0 w 110251"/>
                <a:gd name="connsiteY0" fmla="*/ 0 h 55125"/>
                <a:gd name="connsiteX1" fmla="*/ 110252 w 110251"/>
                <a:gd name="connsiteY1" fmla="*/ 0 h 55125"/>
                <a:gd name="connsiteX2" fmla="*/ 110252 w 110251"/>
                <a:gd name="connsiteY2" fmla="*/ 55126 h 55125"/>
                <a:gd name="connsiteX3" fmla="*/ 0 w 110251"/>
                <a:gd name="connsiteY3" fmla="*/ 55126 h 55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251" h="55125">
                  <a:moveTo>
                    <a:pt x="0" y="0"/>
                  </a:moveTo>
                  <a:lnTo>
                    <a:pt x="110252" y="0"/>
                  </a:lnTo>
                  <a:lnTo>
                    <a:pt x="110252" y="55126"/>
                  </a:lnTo>
                  <a:lnTo>
                    <a:pt x="0" y="55126"/>
                  </a:lnTo>
                  <a:close/>
                </a:path>
              </a:pathLst>
            </a:custGeom>
            <a:solidFill>
              <a:srgbClr val="2F2F2F"/>
            </a:solidFill>
            <a:ln w="61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55" name="그래픽 2" descr="화학 플라스크를 가진 현미경">
              <a:extLst>
                <a:ext uri="{FF2B5EF4-FFF2-40B4-BE49-F238E27FC236}">
                  <a16:creationId xmlns:a16="http://schemas.microsoft.com/office/drawing/2014/main" id="{22653711-F5D8-4FE3-B12C-B954E014900B}"/>
                </a:ext>
              </a:extLst>
            </p:cNvPr>
            <p:cNvSpPr/>
            <p:nvPr/>
          </p:nvSpPr>
          <p:spPr>
            <a:xfrm>
              <a:off x="8908942" y="4138169"/>
              <a:ext cx="183753" cy="223566"/>
            </a:xfrm>
            <a:custGeom>
              <a:avLst/>
              <a:gdLst>
                <a:gd name="connsiteX0" fmla="*/ 0 w 183753"/>
                <a:gd name="connsiteY0" fmla="*/ 0 h 223566"/>
                <a:gd name="connsiteX1" fmla="*/ 183753 w 183753"/>
                <a:gd name="connsiteY1" fmla="*/ 0 h 223566"/>
                <a:gd name="connsiteX2" fmla="*/ 183753 w 183753"/>
                <a:gd name="connsiteY2" fmla="*/ 223566 h 223566"/>
                <a:gd name="connsiteX3" fmla="*/ 0 w 183753"/>
                <a:gd name="connsiteY3" fmla="*/ 223566 h 223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3753" h="223566">
                  <a:moveTo>
                    <a:pt x="0" y="0"/>
                  </a:moveTo>
                  <a:lnTo>
                    <a:pt x="183753" y="0"/>
                  </a:lnTo>
                  <a:lnTo>
                    <a:pt x="183753" y="223566"/>
                  </a:lnTo>
                  <a:lnTo>
                    <a:pt x="0" y="223566"/>
                  </a:lnTo>
                  <a:close/>
                </a:path>
              </a:pathLst>
            </a:custGeom>
            <a:solidFill>
              <a:srgbClr val="D2D2D2"/>
            </a:solidFill>
            <a:ln w="61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56" name="그래픽 2" descr="화학 플라스크를 가진 현미경">
              <a:extLst>
                <a:ext uri="{FF2B5EF4-FFF2-40B4-BE49-F238E27FC236}">
                  <a16:creationId xmlns:a16="http://schemas.microsoft.com/office/drawing/2014/main" id="{E00A3D4C-D54E-4E42-8116-D185E6052FAC}"/>
                </a:ext>
              </a:extLst>
            </p:cNvPr>
            <p:cNvSpPr/>
            <p:nvPr/>
          </p:nvSpPr>
          <p:spPr>
            <a:xfrm>
              <a:off x="8642500" y="4138169"/>
              <a:ext cx="183753" cy="223566"/>
            </a:xfrm>
            <a:custGeom>
              <a:avLst/>
              <a:gdLst>
                <a:gd name="connsiteX0" fmla="*/ 0 w 183753"/>
                <a:gd name="connsiteY0" fmla="*/ 0 h 223566"/>
                <a:gd name="connsiteX1" fmla="*/ 183753 w 183753"/>
                <a:gd name="connsiteY1" fmla="*/ 0 h 223566"/>
                <a:gd name="connsiteX2" fmla="*/ 183753 w 183753"/>
                <a:gd name="connsiteY2" fmla="*/ 223566 h 223566"/>
                <a:gd name="connsiteX3" fmla="*/ 0 w 183753"/>
                <a:gd name="connsiteY3" fmla="*/ 223566 h 223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3753" h="223566">
                  <a:moveTo>
                    <a:pt x="0" y="0"/>
                  </a:moveTo>
                  <a:lnTo>
                    <a:pt x="183753" y="0"/>
                  </a:lnTo>
                  <a:lnTo>
                    <a:pt x="183753" y="223566"/>
                  </a:lnTo>
                  <a:lnTo>
                    <a:pt x="0" y="223566"/>
                  </a:lnTo>
                  <a:close/>
                </a:path>
              </a:pathLst>
            </a:custGeom>
            <a:solidFill>
              <a:srgbClr val="D2D2D2"/>
            </a:solidFill>
            <a:ln w="61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57" name="그래픽 2" descr="화학 플라스크를 가진 현미경">
              <a:extLst>
                <a:ext uri="{FF2B5EF4-FFF2-40B4-BE49-F238E27FC236}">
                  <a16:creationId xmlns:a16="http://schemas.microsoft.com/office/drawing/2014/main" id="{44249E7C-FEAD-4F14-A0CC-FE832086A8C9}"/>
                </a:ext>
              </a:extLst>
            </p:cNvPr>
            <p:cNvSpPr/>
            <p:nvPr/>
          </p:nvSpPr>
          <p:spPr>
            <a:xfrm>
              <a:off x="8369933" y="4138169"/>
              <a:ext cx="183753" cy="223566"/>
            </a:xfrm>
            <a:custGeom>
              <a:avLst/>
              <a:gdLst>
                <a:gd name="connsiteX0" fmla="*/ 0 w 183753"/>
                <a:gd name="connsiteY0" fmla="*/ 0 h 223566"/>
                <a:gd name="connsiteX1" fmla="*/ 183753 w 183753"/>
                <a:gd name="connsiteY1" fmla="*/ 0 h 223566"/>
                <a:gd name="connsiteX2" fmla="*/ 183753 w 183753"/>
                <a:gd name="connsiteY2" fmla="*/ 223566 h 223566"/>
                <a:gd name="connsiteX3" fmla="*/ 0 w 183753"/>
                <a:gd name="connsiteY3" fmla="*/ 223566 h 223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3753" h="223566">
                  <a:moveTo>
                    <a:pt x="0" y="0"/>
                  </a:moveTo>
                  <a:lnTo>
                    <a:pt x="183753" y="0"/>
                  </a:lnTo>
                  <a:lnTo>
                    <a:pt x="183753" y="223566"/>
                  </a:lnTo>
                  <a:lnTo>
                    <a:pt x="0" y="223566"/>
                  </a:lnTo>
                  <a:close/>
                </a:path>
              </a:pathLst>
            </a:custGeom>
            <a:solidFill>
              <a:srgbClr val="D2D2D2"/>
            </a:solidFill>
            <a:ln w="61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58" name="그래픽 2" descr="화학 플라스크를 가진 현미경">
              <a:extLst>
                <a:ext uri="{FF2B5EF4-FFF2-40B4-BE49-F238E27FC236}">
                  <a16:creationId xmlns:a16="http://schemas.microsoft.com/office/drawing/2014/main" id="{4768E18C-13C5-41E6-ADFF-AAD31EEDFD23}"/>
                </a:ext>
              </a:extLst>
            </p:cNvPr>
            <p:cNvSpPr/>
            <p:nvPr/>
          </p:nvSpPr>
          <p:spPr>
            <a:xfrm>
              <a:off x="8314807" y="4006479"/>
              <a:ext cx="833014" cy="171394"/>
            </a:xfrm>
            <a:custGeom>
              <a:avLst/>
              <a:gdLst>
                <a:gd name="connsiteX0" fmla="*/ 833015 w 833014"/>
                <a:gd name="connsiteY0" fmla="*/ 131690 h 171394"/>
                <a:gd name="connsiteX1" fmla="*/ 790696 w 833014"/>
                <a:gd name="connsiteY1" fmla="*/ 139052 h 171394"/>
                <a:gd name="connsiteX2" fmla="*/ 30405 w 833014"/>
                <a:gd name="connsiteY2" fmla="*/ 137135 h 171394"/>
                <a:gd name="connsiteX3" fmla="*/ 0 w 833014"/>
                <a:gd name="connsiteY3" fmla="*/ 131690 h 171394"/>
                <a:gd name="connsiteX4" fmla="*/ 0 w 833014"/>
                <a:gd name="connsiteY4" fmla="*/ 131690 h 171394"/>
                <a:gd name="connsiteX5" fmla="*/ 131690 w 833014"/>
                <a:gd name="connsiteY5" fmla="*/ 0 h 171394"/>
                <a:gd name="connsiteX6" fmla="*/ 701325 w 833014"/>
                <a:gd name="connsiteY6" fmla="*/ 0 h 171394"/>
                <a:gd name="connsiteX7" fmla="*/ 833015 w 833014"/>
                <a:gd name="connsiteY7" fmla="*/ 131690 h 171394"/>
                <a:gd name="connsiteX8" fmla="*/ 833015 w 833014"/>
                <a:gd name="connsiteY8" fmla="*/ 131690 h 171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33014" h="171394">
                  <a:moveTo>
                    <a:pt x="833015" y="131690"/>
                  </a:moveTo>
                  <a:lnTo>
                    <a:pt x="790696" y="139052"/>
                  </a:lnTo>
                  <a:cubicBezTo>
                    <a:pt x="539095" y="182810"/>
                    <a:pt x="281779" y="182160"/>
                    <a:pt x="30405" y="137135"/>
                  </a:cubicBezTo>
                  <a:lnTo>
                    <a:pt x="0" y="131690"/>
                  </a:lnTo>
                  <a:lnTo>
                    <a:pt x="0" y="131690"/>
                  </a:lnTo>
                  <a:cubicBezTo>
                    <a:pt x="0" y="58960"/>
                    <a:pt x="58960" y="0"/>
                    <a:pt x="131690" y="0"/>
                  </a:cubicBezTo>
                  <a:lnTo>
                    <a:pt x="701325" y="0"/>
                  </a:lnTo>
                  <a:cubicBezTo>
                    <a:pt x="774054" y="0"/>
                    <a:pt x="833015" y="58954"/>
                    <a:pt x="833015" y="131690"/>
                  </a:cubicBezTo>
                  <a:lnTo>
                    <a:pt x="833015" y="131690"/>
                  </a:lnTo>
                  <a:close/>
                </a:path>
              </a:pathLst>
            </a:custGeom>
            <a:solidFill>
              <a:srgbClr val="505050"/>
            </a:solidFill>
            <a:ln w="61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grpSp>
        <p:nvGrpSpPr>
          <p:cNvPr id="59" name="그래픽 2" descr="화학 플라스크를 가진 현미경">
            <a:extLst>
              <a:ext uri="{FF2B5EF4-FFF2-40B4-BE49-F238E27FC236}">
                <a16:creationId xmlns:a16="http://schemas.microsoft.com/office/drawing/2014/main" id="{FD792DE4-E5D7-41CB-A917-0D1203FCF239}"/>
              </a:ext>
            </a:extLst>
          </p:cNvPr>
          <p:cNvGrpSpPr/>
          <p:nvPr/>
        </p:nvGrpSpPr>
        <p:grpSpPr>
          <a:xfrm>
            <a:off x="8144974" y="4932351"/>
            <a:ext cx="2205038" cy="832279"/>
            <a:chOff x="7249038" y="4932351"/>
            <a:chExt cx="2205038" cy="832279"/>
          </a:xfrm>
        </p:grpSpPr>
        <p:sp>
          <p:nvSpPr>
            <p:cNvPr id="60" name="그래픽 2" descr="화학 플라스크를 가진 현미경">
              <a:extLst>
                <a:ext uri="{FF2B5EF4-FFF2-40B4-BE49-F238E27FC236}">
                  <a16:creationId xmlns:a16="http://schemas.microsoft.com/office/drawing/2014/main" id="{DDEFCBDC-703E-46D9-B2AE-ADEC339F1FED}"/>
                </a:ext>
              </a:extLst>
            </p:cNvPr>
            <p:cNvSpPr/>
            <p:nvPr/>
          </p:nvSpPr>
          <p:spPr>
            <a:xfrm>
              <a:off x="7642331" y="4932351"/>
              <a:ext cx="586723" cy="700344"/>
            </a:xfrm>
            <a:custGeom>
              <a:avLst/>
              <a:gdLst>
                <a:gd name="connsiteX0" fmla="*/ 586724 w 586723"/>
                <a:gd name="connsiteY0" fmla="*/ 700345 h 700344"/>
                <a:gd name="connsiteX1" fmla="*/ 0 w 586723"/>
                <a:gd name="connsiteY1" fmla="*/ 700345 h 700344"/>
                <a:gd name="connsiteX2" fmla="*/ 316405 w 586723"/>
                <a:gd name="connsiteY2" fmla="*/ 76595 h 700344"/>
                <a:gd name="connsiteX3" fmla="*/ 441142 w 586723"/>
                <a:gd name="connsiteY3" fmla="*/ 0 h 700344"/>
                <a:gd name="connsiteX4" fmla="*/ 441142 w 586723"/>
                <a:gd name="connsiteY4" fmla="*/ 0 h 700344"/>
                <a:gd name="connsiteX5" fmla="*/ 586724 w 586723"/>
                <a:gd name="connsiteY5" fmla="*/ 145582 h 700344"/>
                <a:gd name="connsiteX6" fmla="*/ 586724 w 586723"/>
                <a:gd name="connsiteY6" fmla="*/ 700345 h 700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86723" h="700344">
                  <a:moveTo>
                    <a:pt x="586724" y="700345"/>
                  </a:moveTo>
                  <a:lnTo>
                    <a:pt x="0" y="700345"/>
                  </a:lnTo>
                  <a:lnTo>
                    <a:pt x="316405" y="76595"/>
                  </a:lnTo>
                  <a:cubicBezTo>
                    <a:pt x="340237" y="29609"/>
                    <a:pt x="388454" y="0"/>
                    <a:pt x="441142" y="0"/>
                  </a:cubicBezTo>
                  <a:lnTo>
                    <a:pt x="441142" y="0"/>
                  </a:lnTo>
                  <a:cubicBezTo>
                    <a:pt x="521547" y="0"/>
                    <a:pt x="586724" y="65177"/>
                    <a:pt x="586724" y="145582"/>
                  </a:cubicBezTo>
                  <a:lnTo>
                    <a:pt x="586724" y="700345"/>
                  </a:lnTo>
                  <a:close/>
                </a:path>
              </a:pathLst>
            </a:custGeom>
            <a:solidFill>
              <a:srgbClr val="505050"/>
            </a:solidFill>
            <a:ln w="61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61" name="그래픽 2" descr="화학 플라스크를 가진 현미경">
              <a:extLst>
                <a:ext uri="{FF2B5EF4-FFF2-40B4-BE49-F238E27FC236}">
                  <a16:creationId xmlns:a16="http://schemas.microsoft.com/office/drawing/2014/main" id="{48512622-777F-4488-9727-4219AFEEFA8E}"/>
                </a:ext>
              </a:extLst>
            </p:cNvPr>
            <p:cNvSpPr/>
            <p:nvPr/>
          </p:nvSpPr>
          <p:spPr>
            <a:xfrm>
              <a:off x="7617831" y="4932351"/>
              <a:ext cx="586723" cy="700344"/>
            </a:xfrm>
            <a:custGeom>
              <a:avLst/>
              <a:gdLst>
                <a:gd name="connsiteX0" fmla="*/ 586724 w 586723"/>
                <a:gd name="connsiteY0" fmla="*/ 700345 h 700344"/>
                <a:gd name="connsiteX1" fmla="*/ 0 w 586723"/>
                <a:gd name="connsiteY1" fmla="*/ 700345 h 700344"/>
                <a:gd name="connsiteX2" fmla="*/ 316405 w 586723"/>
                <a:gd name="connsiteY2" fmla="*/ 76595 h 700344"/>
                <a:gd name="connsiteX3" fmla="*/ 441142 w 586723"/>
                <a:gd name="connsiteY3" fmla="*/ 0 h 700344"/>
                <a:gd name="connsiteX4" fmla="*/ 441142 w 586723"/>
                <a:gd name="connsiteY4" fmla="*/ 0 h 700344"/>
                <a:gd name="connsiteX5" fmla="*/ 586724 w 586723"/>
                <a:gd name="connsiteY5" fmla="*/ 145582 h 700344"/>
                <a:gd name="connsiteX6" fmla="*/ 586724 w 586723"/>
                <a:gd name="connsiteY6" fmla="*/ 700345 h 700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86723" h="700344">
                  <a:moveTo>
                    <a:pt x="586724" y="700345"/>
                  </a:moveTo>
                  <a:lnTo>
                    <a:pt x="0" y="700345"/>
                  </a:lnTo>
                  <a:lnTo>
                    <a:pt x="316405" y="76595"/>
                  </a:lnTo>
                  <a:cubicBezTo>
                    <a:pt x="340237" y="29609"/>
                    <a:pt x="388454" y="0"/>
                    <a:pt x="441142" y="0"/>
                  </a:cubicBezTo>
                  <a:lnTo>
                    <a:pt x="441142" y="0"/>
                  </a:lnTo>
                  <a:cubicBezTo>
                    <a:pt x="521547" y="0"/>
                    <a:pt x="586724" y="65177"/>
                    <a:pt x="586724" y="145582"/>
                  </a:cubicBezTo>
                  <a:lnTo>
                    <a:pt x="586724" y="700345"/>
                  </a:lnTo>
                  <a:close/>
                </a:path>
              </a:pathLst>
            </a:custGeom>
            <a:solidFill>
              <a:srgbClr val="737373"/>
            </a:solidFill>
            <a:ln w="61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62" name="그래픽 2" descr="화학 플라스크를 가진 현미경">
              <a:extLst>
                <a:ext uri="{FF2B5EF4-FFF2-40B4-BE49-F238E27FC236}">
                  <a16:creationId xmlns:a16="http://schemas.microsoft.com/office/drawing/2014/main" id="{8EFA5C3C-F457-4C40-B821-2E547A353155}"/>
                </a:ext>
              </a:extLst>
            </p:cNvPr>
            <p:cNvSpPr/>
            <p:nvPr/>
          </p:nvSpPr>
          <p:spPr>
            <a:xfrm>
              <a:off x="7959550" y="5014059"/>
              <a:ext cx="183753" cy="183753"/>
            </a:xfrm>
            <a:custGeom>
              <a:avLst/>
              <a:gdLst>
                <a:gd name="connsiteX0" fmla="*/ 183753 w 183753"/>
                <a:gd name="connsiteY0" fmla="*/ 91876 h 183753"/>
                <a:gd name="connsiteX1" fmla="*/ 91877 w 183753"/>
                <a:gd name="connsiteY1" fmla="*/ 183753 h 183753"/>
                <a:gd name="connsiteX2" fmla="*/ 0 w 183753"/>
                <a:gd name="connsiteY2" fmla="*/ 91876 h 183753"/>
                <a:gd name="connsiteX3" fmla="*/ 91877 w 183753"/>
                <a:gd name="connsiteY3" fmla="*/ 0 h 183753"/>
                <a:gd name="connsiteX4" fmla="*/ 183753 w 183753"/>
                <a:gd name="connsiteY4" fmla="*/ 91876 h 1837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3753" h="183753">
                  <a:moveTo>
                    <a:pt x="183753" y="91876"/>
                  </a:moveTo>
                  <a:cubicBezTo>
                    <a:pt x="183753" y="142619"/>
                    <a:pt x="142619" y="183753"/>
                    <a:pt x="91877" y="183753"/>
                  </a:cubicBezTo>
                  <a:cubicBezTo>
                    <a:pt x="41135" y="183753"/>
                    <a:pt x="0" y="142619"/>
                    <a:pt x="0" y="91876"/>
                  </a:cubicBezTo>
                  <a:cubicBezTo>
                    <a:pt x="0" y="41134"/>
                    <a:pt x="41135" y="0"/>
                    <a:pt x="91877" y="0"/>
                  </a:cubicBezTo>
                  <a:cubicBezTo>
                    <a:pt x="142619" y="0"/>
                    <a:pt x="183753" y="41134"/>
                    <a:pt x="183753" y="91876"/>
                  </a:cubicBezTo>
                  <a:close/>
                </a:path>
              </a:pathLst>
            </a:custGeom>
            <a:solidFill>
              <a:srgbClr val="D2D2D2"/>
            </a:solidFill>
            <a:ln w="61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63" name="그래픽 2" descr="화학 플라스크를 가진 현미경">
              <a:extLst>
                <a:ext uri="{FF2B5EF4-FFF2-40B4-BE49-F238E27FC236}">
                  <a16:creationId xmlns:a16="http://schemas.microsoft.com/office/drawing/2014/main" id="{87318F81-2FC7-4405-BCF9-6B6F7213A284}"/>
                </a:ext>
              </a:extLst>
            </p:cNvPr>
            <p:cNvSpPr/>
            <p:nvPr/>
          </p:nvSpPr>
          <p:spPr>
            <a:xfrm>
              <a:off x="7861549" y="5222313"/>
              <a:ext cx="91876" cy="91876"/>
            </a:xfrm>
            <a:custGeom>
              <a:avLst/>
              <a:gdLst>
                <a:gd name="connsiteX0" fmla="*/ 91877 w 91876"/>
                <a:gd name="connsiteY0" fmla="*/ 45938 h 91876"/>
                <a:gd name="connsiteX1" fmla="*/ 45938 w 91876"/>
                <a:gd name="connsiteY1" fmla="*/ 91876 h 91876"/>
                <a:gd name="connsiteX2" fmla="*/ 0 w 91876"/>
                <a:gd name="connsiteY2" fmla="*/ 45938 h 91876"/>
                <a:gd name="connsiteX3" fmla="*/ 45938 w 91876"/>
                <a:gd name="connsiteY3" fmla="*/ 0 h 91876"/>
                <a:gd name="connsiteX4" fmla="*/ 91877 w 91876"/>
                <a:gd name="connsiteY4" fmla="*/ 45938 h 91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876" h="91876">
                  <a:moveTo>
                    <a:pt x="91877" y="45938"/>
                  </a:moveTo>
                  <a:cubicBezTo>
                    <a:pt x="91877" y="71309"/>
                    <a:pt x="71309" y="91876"/>
                    <a:pt x="45938" y="91876"/>
                  </a:cubicBezTo>
                  <a:cubicBezTo>
                    <a:pt x="20567" y="91876"/>
                    <a:pt x="0" y="71309"/>
                    <a:pt x="0" y="45938"/>
                  </a:cubicBezTo>
                  <a:cubicBezTo>
                    <a:pt x="0" y="20567"/>
                    <a:pt x="20567" y="0"/>
                    <a:pt x="45938" y="0"/>
                  </a:cubicBezTo>
                  <a:cubicBezTo>
                    <a:pt x="71309" y="0"/>
                    <a:pt x="91877" y="20567"/>
                    <a:pt x="91877" y="45938"/>
                  </a:cubicBezTo>
                  <a:close/>
                </a:path>
              </a:pathLst>
            </a:custGeom>
            <a:solidFill>
              <a:srgbClr val="2F2F2F"/>
            </a:solidFill>
            <a:ln w="61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64" name="그래픽 2" descr="화학 플라스크를 가진 현미경">
              <a:extLst>
                <a:ext uri="{FF2B5EF4-FFF2-40B4-BE49-F238E27FC236}">
                  <a16:creationId xmlns:a16="http://schemas.microsoft.com/office/drawing/2014/main" id="{8808F3A3-1F4F-4D24-96A9-AF61384C9738}"/>
                </a:ext>
              </a:extLst>
            </p:cNvPr>
            <p:cNvSpPr/>
            <p:nvPr/>
          </p:nvSpPr>
          <p:spPr>
            <a:xfrm>
              <a:off x="7249038" y="5531876"/>
              <a:ext cx="2205038" cy="232754"/>
            </a:xfrm>
            <a:custGeom>
              <a:avLst/>
              <a:gdLst>
                <a:gd name="connsiteX0" fmla="*/ 2205039 w 2205038"/>
                <a:gd name="connsiteY0" fmla="*/ 232754 h 232754"/>
                <a:gd name="connsiteX1" fmla="*/ 0 w 2205038"/>
                <a:gd name="connsiteY1" fmla="*/ 232754 h 232754"/>
                <a:gd name="connsiteX2" fmla="*/ 0 w 2205038"/>
                <a:gd name="connsiteY2" fmla="*/ 232754 h 232754"/>
                <a:gd name="connsiteX3" fmla="*/ 232754 w 2205038"/>
                <a:gd name="connsiteY3" fmla="*/ 0 h 232754"/>
                <a:gd name="connsiteX4" fmla="*/ 2205039 w 2205038"/>
                <a:gd name="connsiteY4" fmla="*/ 0 h 232754"/>
                <a:gd name="connsiteX5" fmla="*/ 2205039 w 2205038"/>
                <a:gd name="connsiteY5" fmla="*/ 232754 h 232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05038" h="232754">
                  <a:moveTo>
                    <a:pt x="2205039" y="232754"/>
                  </a:moveTo>
                  <a:lnTo>
                    <a:pt x="0" y="232754"/>
                  </a:lnTo>
                  <a:lnTo>
                    <a:pt x="0" y="232754"/>
                  </a:lnTo>
                  <a:cubicBezTo>
                    <a:pt x="0" y="104206"/>
                    <a:pt x="104206" y="0"/>
                    <a:pt x="232754" y="0"/>
                  </a:cubicBezTo>
                  <a:lnTo>
                    <a:pt x="2205039" y="0"/>
                  </a:lnTo>
                  <a:lnTo>
                    <a:pt x="2205039" y="232754"/>
                  </a:lnTo>
                  <a:close/>
                </a:path>
              </a:pathLst>
            </a:custGeom>
            <a:solidFill>
              <a:srgbClr val="000000"/>
            </a:solidFill>
            <a:ln w="61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grpSp>
        <p:nvGrpSpPr>
          <p:cNvPr id="65" name="그래픽 2" descr="화학 플라스크를 가진 현미경">
            <a:extLst>
              <a:ext uri="{FF2B5EF4-FFF2-40B4-BE49-F238E27FC236}">
                <a16:creationId xmlns:a16="http://schemas.microsoft.com/office/drawing/2014/main" id="{147463F0-04F1-4732-96E0-F24AB6AF3D5F}"/>
              </a:ext>
            </a:extLst>
          </p:cNvPr>
          <p:cNvGrpSpPr/>
          <p:nvPr/>
        </p:nvGrpSpPr>
        <p:grpSpPr>
          <a:xfrm>
            <a:off x="8898362" y="3225528"/>
            <a:ext cx="410384" cy="330755"/>
            <a:chOff x="8002426" y="3225528"/>
            <a:chExt cx="410384" cy="330755"/>
          </a:xfrm>
        </p:grpSpPr>
        <p:sp>
          <p:nvSpPr>
            <p:cNvPr id="66" name="그래픽 2" descr="화학 플라스크를 가진 현미경">
              <a:extLst>
                <a:ext uri="{FF2B5EF4-FFF2-40B4-BE49-F238E27FC236}">
                  <a16:creationId xmlns:a16="http://schemas.microsoft.com/office/drawing/2014/main" id="{7361148F-3D9A-412A-B43E-0EAB4FF06DE5}"/>
                </a:ext>
              </a:extLst>
            </p:cNvPr>
            <p:cNvSpPr/>
            <p:nvPr/>
          </p:nvSpPr>
          <p:spPr>
            <a:xfrm>
              <a:off x="8155554" y="3225528"/>
              <a:ext cx="257256" cy="330755"/>
            </a:xfrm>
            <a:custGeom>
              <a:avLst/>
              <a:gdLst>
                <a:gd name="connsiteX0" fmla="*/ 91877 w 257256"/>
                <a:gd name="connsiteY0" fmla="*/ 330756 h 330755"/>
                <a:gd name="connsiteX1" fmla="*/ 257193 w 257256"/>
                <a:gd name="connsiteY1" fmla="*/ 160729 h 330755"/>
                <a:gd name="connsiteX2" fmla="*/ 88440 w 257256"/>
                <a:gd name="connsiteY2" fmla="*/ 0 h 330755"/>
                <a:gd name="connsiteX3" fmla="*/ 613 w 257256"/>
                <a:gd name="connsiteY3" fmla="*/ 0 h 330755"/>
                <a:gd name="connsiteX4" fmla="*/ 0 w 257256"/>
                <a:gd name="connsiteY4" fmla="*/ 612 h 330755"/>
                <a:gd name="connsiteX5" fmla="*/ 0 w 257256"/>
                <a:gd name="connsiteY5" fmla="*/ 330143 h 330755"/>
                <a:gd name="connsiteX6" fmla="*/ 613 w 257256"/>
                <a:gd name="connsiteY6" fmla="*/ 330756 h 330755"/>
                <a:gd name="connsiteX7" fmla="*/ 91877 w 257256"/>
                <a:gd name="connsiteY7" fmla="*/ 330756 h 330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7256" h="330755">
                  <a:moveTo>
                    <a:pt x="91877" y="330756"/>
                  </a:moveTo>
                  <a:cubicBezTo>
                    <a:pt x="184758" y="330756"/>
                    <a:pt x="259753" y="254186"/>
                    <a:pt x="257193" y="160729"/>
                  </a:cubicBezTo>
                  <a:cubicBezTo>
                    <a:pt x="254725" y="70653"/>
                    <a:pt x="178553" y="0"/>
                    <a:pt x="88440" y="0"/>
                  </a:cubicBezTo>
                  <a:lnTo>
                    <a:pt x="613" y="0"/>
                  </a:lnTo>
                  <a:cubicBezTo>
                    <a:pt x="276" y="0"/>
                    <a:pt x="0" y="276"/>
                    <a:pt x="0" y="612"/>
                  </a:cubicBezTo>
                  <a:lnTo>
                    <a:pt x="0" y="330143"/>
                  </a:lnTo>
                  <a:cubicBezTo>
                    <a:pt x="0" y="330480"/>
                    <a:pt x="276" y="330756"/>
                    <a:pt x="613" y="330756"/>
                  </a:cubicBezTo>
                  <a:lnTo>
                    <a:pt x="91877" y="330756"/>
                  </a:lnTo>
                </a:path>
              </a:pathLst>
            </a:custGeom>
            <a:solidFill>
              <a:srgbClr val="2F2F2F"/>
            </a:solidFill>
            <a:ln w="61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67" name="그래픽 2" descr="화학 플라스크를 가진 현미경">
              <a:extLst>
                <a:ext uri="{FF2B5EF4-FFF2-40B4-BE49-F238E27FC236}">
                  <a16:creationId xmlns:a16="http://schemas.microsoft.com/office/drawing/2014/main" id="{C84DDAF4-3CEC-429D-9895-EDC16F5A82BD}"/>
                </a:ext>
              </a:extLst>
            </p:cNvPr>
            <p:cNvSpPr/>
            <p:nvPr/>
          </p:nvSpPr>
          <p:spPr>
            <a:xfrm>
              <a:off x="8002426" y="3225528"/>
              <a:ext cx="330755" cy="330755"/>
            </a:xfrm>
            <a:custGeom>
              <a:avLst/>
              <a:gdLst>
                <a:gd name="connsiteX0" fmla="*/ 330756 w 330755"/>
                <a:gd name="connsiteY0" fmla="*/ 165378 h 330755"/>
                <a:gd name="connsiteX1" fmla="*/ 165378 w 330755"/>
                <a:gd name="connsiteY1" fmla="*/ 330756 h 330755"/>
                <a:gd name="connsiteX2" fmla="*/ 0 w 330755"/>
                <a:gd name="connsiteY2" fmla="*/ 165378 h 330755"/>
                <a:gd name="connsiteX3" fmla="*/ 165378 w 330755"/>
                <a:gd name="connsiteY3" fmla="*/ 0 h 330755"/>
                <a:gd name="connsiteX4" fmla="*/ 330756 w 330755"/>
                <a:gd name="connsiteY4" fmla="*/ 165378 h 330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0755" h="330755">
                  <a:moveTo>
                    <a:pt x="330756" y="165378"/>
                  </a:moveTo>
                  <a:cubicBezTo>
                    <a:pt x="330756" y="256714"/>
                    <a:pt x="256714" y="330756"/>
                    <a:pt x="165378" y="330756"/>
                  </a:cubicBezTo>
                  <a:cubicBezTo>
                    <a:pt x="74042" y="330756"/>
                    <a:pt x="0" y="256714"/>
                    <a:pt x="0" y="165378"/>
                  </a:cubicBezTo>
                  <a:cubicBezTo>
                    <a:pt x="0" y="74042"/>
                    <a:pt x="74042" y="0"/>
                    <a:pt x="165378" y="0"/>
                  </a:cubicBezTo>
                  <a:cubicBezTo>
                    <a:pt x="256714" y="0"/>
                    <a:pt x="330756" y="74042"/>
                    <a:pt x="330756" y="165378"/>
                  </a:cubicBezTo>
                  <a:close/>
                </a:path>
              </a:pathLst>
            </a:custGeom>
            <a:solidFill>
              <a:srgbClr val="000000"/>
            </a:solidFill>
            <a:ln w="61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68" name="그래픽 2" descr="화학 플라스크를 가진 현미경">
              <a:extLst>
                <a:ext uri="{FF2B5EF4-FFF2-40B4-BE49-F238E27FC236}">
                  <a16:creationId xmlns:a16="http://schemas.microsoft.com/office/drawing/2014/main" id="{F07DF498-FBC2-4550-B38F-718D827B27B7}"/>
                </a:ext>
              </a:extLst>
            </p:cNvPr>
            <p:cNvSpPr/>
            <p:nvPr/>
          </p:nvSpPr>
          <p:spPr>
            <a:xfrm>
              <a:off x="8085115" y="3308217"/>
              <a:ext cx="165377" cy="165377"/>
            </a:xfrm>
            <a:custGeom>
              <a:avLst/>
              <a:gdLst>
                <a:gd name="connsiteX0" fmla="*/ 165378 w 165377"/>
                <a:gd name="connsiteY0" fmla="*/ 82689 h 165377"/>
                <a:gd name="connsiteX1" fmla="*/ 82689 w 165377"/>
                <a:gd name="connsiteY1" fmla="*/ 165378 h 165377"/>
                <a:gd name="connsiteX2" fmla="*/ 0 w 165377"/>
                <a:gd name="connsiteY2" fmla="*/ 82689 h 165377"/>
                <a:gd name="connsiteX3" fmla="*/ 82689 w 165377"/>
                <a:gd name="connsiteY3" fmla="*/ 0 h 165377"/>
                <a:gd name="connsiteX4" fmla="*/ 165378 w 165377"/>
                <a:gd name="connsiteY4" fmla="*/ 82689 h 1653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5377" h="165377">
                  <a:moveTo>
                    <a:pt x="165378" y="82689"/>
                  </a:moveTo>
                  <a:cubicBezTo>
                    <a:pt x="165378" y="128357"/>
                    <a:pt x="128357" y="165378"/>
                    <a:pt x="82689" y="165378"/>
                  </a:cubicBezTo>
                  <a:cubicBezTo>
                    <a:pt x="37021" y="165378"/>
                    <a:pt x="0" y="128357"/>
                    <a:pt x="0" y="82689"/>
                  </a:cubicBezTo>
                  <a:cubicBezTo>
                    <a:pt x="0" y="37021"/>
                    <a:pt x="37021" y="0"/>
                    <a:pt x="82689" y="0"/>
                  </a:cubicBezTo>
                  <a:cubicBezTo>
                    <a:pt x="128357" y="0"/>
                    <a:pt x="165378" y="37021"/>
                    <a:pt x="165378" y="82689"/>
                  </a:cubicBezTo>
                  <a:close/>
                </a:path>
              </a:pathLst>
            </a:custGeom>
            <a:solidFill>
              <a:srgbClr val="737373"/>
            </a:solidFill>
            <a:ln w="61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grpSp>
        <p:nvGrpSpPr>
          <p:cNvPr id="69" name="그래픽 2" descr="화학 플라스크를 가진 현미경">
            <a:extLst>
              <a:ext uri="{FF2B5EF4-FFF2-40B4-BE49-F238E27FC236}">
                <a16:creationId xmlns:a16="http://schemas.microsoft.com/office/drawing/2014/main" id="{1701D1B0-6FD0-41FE-BE5A-4A92BAE76E16}"/>
              </a:ext>
            </a:extLst>
          </p:cNvPr>
          <p:cNvGrpSpPr/>
          <p:nvPr/>
        </p:nvGrpSpPr>
        <p:grpSpPr>
          <a:xfrm>
            <a:off x="8867737" y="3599160"/>
            <a:ext cx="281754" cy="226629"/>
            <a:chOff x="7971801" y="3599160"/>
            <a:chExt cx="281754" cy="226629"/>
          </a:xfrm>
        </p:grpSpPr>
        <p:sp>
          <p:nvSpPr>
            <p:cNvPr id="70" name="그래픽 2" descr="화학 플라스크를 가진 현미경">
              <a:extLst>
                <a:ext uri="{FF2B5EF4-FFF2-40B4-BE49-F238E27FC236}">
                  <a16:creationId xmlns:a16="http://schemas.microsoft.com/office/drawing/2014/main" id="{FBF9E4FE-5B89-429B-A404-2F42E5844480}"/>
                </a:ext>
              </a:extLst>
            </p:cNvPr>
            <p:cNvSpPr/>
            <p:nvPr/>
          </p:nvSpPr>
          <p:spPr>
            <a:xfrm>
              <a:off x="8085115" y="3599160"/>
              <a:ext cx="168440" cy="226628"/>
            </a:xfrm>
            <a:custGeom>
              <a:avLst/>
              <a:gdLst>
                <a:gd name="connsiteX0" fmla="*/ 55126 w 168440"/>
                <a:gd name="connsiteY0" fmla="*/ 226629 h 226628"/>
                <a:gd name="connsiteX1" fmla="*/ 168367 w 168440"/>
                <a:gd name="connsiteY1" fmla="*/ 109180 h 226628"/>
                <a:gd name="connsiteX2" fmla="*/ 52413 w 168440"/>
                <a:gd name="connsiteY2" fmla="*/ 0 h 226628"/>
                <a:gd name="connsiteX3" fmla="*/ 613 w 168440"/>
                <a:gd name="connsiteY3" fmla="*/ 0 h 226628"/>
                <a:gd name="connsiteX4" fmla="*/ 0 w 168440"/>
                <a:gd name="connsiteY4" fmla="*/ 612 h 226628"/>
                <a:gd name="connsiteX5" fmla="*/ 0 w 168440"/>
                <a:gd name="connsiteY5" fmla="*/ 226016 h 226628"/>
                <a:gd name="connsiteX6" fmla="*/ 613 w 168440"/>
                <a:gd name="connsiteY6" fmla="*/ 226629 h 226628"/>
                <a:gd name="connsiteX7" fmla="*/ 55126 w 168440"/>
                <a:gd name="connsiteY7" fmla="*/ 226629 h 226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8440" h="226628">
                  <a:moveTo>
                    <a:pt x="55126" y="226629"/>
                  </a:moveTo>
                  <a:cubicBezTo>
                    <a:pt x="119078" y="226629"/>
                    <a:pt x="170658" y="173647"/>
                    <a:pt x="168367" y="109180"/>
                  </a:cubicBezTo>
                  <a:cubicBezTo>
                    <a:pt x="166186" y="47776"/>
                    <a:pt x="113854" y="0"/>
                    <a:pt x="52413" y="0"/>
                  </a:cubicBezTo>
                  <a:lnTo>
                    <a:pt x="613" y="0"/>
                  </a:lnTo>
                  <a:cubicBezTo>
                    <a:pt x="276" y="0"/>
                    <a:pt x="0" y="276"/>
                    <a:pt x="0" y="612"/>
                  </a:cubicBezTo>
                  <a:lnTo>
                    <a:pt x="0" y="226016"/>
                  </a:lnTo>
                  <a:cubicBezTo>
                    <a:pt x="0" y="226353"/>
                    <a:pt x="276" y="226629"/>
                    <a:pt x="613" y="226629"/>
                  </a:cubicBezTo>
                  <a:lnTo>
                    <a:pt x="55126" y="226629"/>
                  </a:lnTo>
                  <a:close/>
                </a:path>
              </a:pathLst>
            </a:custGeom>
            <a:solidFill>
              <a:srgbClr val="2F2F2F"/>
            </a:solidFill>
            <a:ln w="61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71" name="그래픽 2" descr="화학 플라스크를 가진 현미경">
              <a:extLst>
                <a:ext uri="{FF2B5EF4-FFF2-40B4-BE49-F238E27FC236}">
                  <a16:creationId xmlns:a16="http://schemas.microsoft.com/office/drawing/2014/main" id="{AF434A66-6CC7-47D5-9E48-B4CB0B89FE01}"/>
                </a:ext>
              </a:extLst>
            </p:cNvPr>
            <p:cNvSpPr/>
            <p:nvPr/>
          </p:nvSpPr>
          <p:spPr>
            <a:xfrm>
              <a:off x="7971801" y="3599160"/>
              <a:ext cx="226628" cy="226628"/>
            </a:xfrm>
            <a:custGeom>
              <a:avLst/>
              <a:gdLst>
                <a:gd name="connsiteX0" fmla="*/ 226629 w 226628"/>
                <a:gd name="connsiteY0" fmla="*/ 113315 h 226628"/>
                <a:gd name="connsiteX1" fmla="*/ 113314 w 226628"/>
                <a:gd name="connsiteY1" fmla="*/ 226629 h 226628"/>
                <a:gd name="connsiteX2" fmla="*/ 0 w 226628"/>
                <a:gd name="connsiteY2" fmla="*/ 113315 h 226628"/>
                <a:gd name="connsiteX3" fmla="*/ 113314 w 226628"/>
                <a:gd name="connsiteY3" fmla="*/ 0 h 226628"/>
                <a:gd name="connsiteX4" fmla="*/ 226629 w 226628"/>
                <a:gd name="connsiteY4" fmla="*/ 113315 h 226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628" h="226628">
                  <a:moveTo>
                    <a:pt x="226629" y="113315"/>
                  </a:moveTo>
                  <a:cubicBezTo>
                    <a:pt x="226629" y="175896"/>
                    <a:pt x="175896" y="226629"/>
                    <a:pt x="113314" y="226629"/>
                  </a:cubicBezTo>
                  <a:cubicBezTo>
                    <a:pt x="50733" y="226629"/>
                    <a:pt x="0" y="175896"/>
                    <a:pt x="0" y="113315"/>
                  </a:cubicBezTo>
                  <a:cubicBezTo>
                    <a:pt x="0" y="50733"/>
                    <a:pt x="50733" y="0"/>
                    <a:pt x="113314" y="0"/>
                  </a:cubicBezTo>
                  <a:cubicBezTo>
                    <a:pt x="175896" y="0"/>
                    <a:pt x="226629" y="50733"/>
                    <a:pt x="226629" y="113315"/>
                  </a:cubicBezTo>
                  <a:close/>
                </a:path>
              </a:pathLst>
            </a:custGeom>
            <a:solidFill>
              <a:srgbClr val="000000"/>
            </a:solidFill>
            <a:ln w="61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72" name="그래픽 2" descr="화학 플라스크를 가진 현미경">
              <a:extLst>
                <a:ext uri="{FF2B5EF4-FFF2-40B4-BE49-F238E27FC236}">
                  <a16:creationId xmlns:a16="http://schemas.microsoft.com/office/drawing/2014/main" id="{61F55A7A-C682-4418-8A8B-1CE4A6328D4A}"/>
                </a:ext>
              </a:extLst>
            </p:cNvPr>
            <p:cNvSpPr/>
            <p:nvPr/>
          </p:nvSpPr>
          <p:spPr>
            <a:xfrm>
              <a:off x="8020801" y="3648736"/>
              <a:ext cx="127475" cy="127475"/>
            </a:xfrm>
            <a:custGeom>
              <a:avLst/>
              <a:gdLst>
                <a:gd name="connsiteX0" fmla="*/ 127476 w 127475"/>
                <a:gd name="connsiteY0" fmla="*/ 63738 h 127475"/>
                <a:gd name="connsiteX1" fmla="*/ 63738 w 127475"/>
                <a:gd name="connsiteY1" fmla="*/ 127476 h 127475"/>
                <a:gd name="connsiteX2" fmla="*/ 0 w 127475"/>
                <a:gd name="connsiteY2" fmla="*/ 63738 h 127475"/>
                <a:gd name="connsiteX3" fmla="*/ 63738 w 127475"/>
                <a:gd name="connsiteY3" fmla="*/ 0 h 127475"/>
                <a:gd name="connsiteX4" fmla="*/ 127476 w 127475"/>
                <a:gd name="connsiteY4" fmla="*/ 63738 h 127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7475" h="127475">
                  <a:moveTo>
                    <a:pt x="127476" y="63738"/>
                  </a:moveTo>
                  <a:cubicBezTo>
                    <a:pt x="127476" y="98939"/>
                    <a:pt x="98939" y="127476"/>
                    <a:pt x="63738" y="127476"/>
                  </a:cubicBezTo>
                  <a:cubicBezTo>
                    <a:pt x="28536" y="127476"/>
                    <a:pt x="0" y="98939"/>
                    <a:pt x="0" y="63738"/>
                  </a:cubicBezTo>
                  <a:cubicBezTo>
                    <a:pt x="0" y="28537"/>
                    <a:pt x="28536" y="0"/>
                    <a:pt x="63738" y="0"/>
                  </a:cubicBezTo>
                  <a:cubicBezTo>
                    <a:pt x="98939" y="0"/>
                    <a:pt x="127476" y="28537"/>
                    <a:pt x="127476" y="63738"/>
                  </a:cubicBezTo>
                  <a:close/>
                </a:path>
              </a:pathLst>
            </a:custGeom>
            <a:solidFill>
              <a:srgbClr val="2F2F2F"/>
            </a:solidFill>
            <a:ln w="61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grpSp>
        <p:nvGrpSpPr>
          <p:cNvPr id="73" name="그래픽 2" descr="화학 플라스크를 가진 현미경">
            <a:extLst>
              <a:ext uri="{FF2B5EF4-FFF2-40B4-BE49-F238E27FC236}">
                <a16:creationId xmlns:a16="http://schemas.microsoft.com/office/drawing/2014/main" id="{6658B893-5C25-4534-BAC5-A015C7991C8B}"/>
              </a:ext>
            </a:extLst>
          </p:cNvPr>
          <p:cNvGrpSpPr/>
          <p:nvPr/>
        </p:nvGrpSpPr>
        <p:grpSpPr>
          <a:xfrm>
            <a:off x="9251536" y="4932815"/>
            <a:ext cx="773852" cy="471994"/>
            <a:chOff x="8355600" y="4932815"/>
            <a:chExt cx="773852" cy="471994"/>
          </a:xfrm>
        </p:grpSpPr>
        <p:sp>
          <p:nvSpPr>
            <p:cNvPr id="74" name="그래픽 2" descr="화학 플라스크를 가진 현미경">
              <a:extLst>
                <a:ext uri="{FF2B5EF4-FFF2-40B4-BE49-F238E27FC236}">
                  <a16:creationId xmlns:a16="http://schemas.microsoft.com/office/drawing/2014/main" id="{5E3FC423-AFFC-4FB6-9EB7-5D3A29824ABE}"/>
                </a:ext>
              </a:extLst>
            </p:cNvPr>
            <p:cNvSpPr/>
            <p:nvPr/>
          </p:nvSpPr>
          <p:spPr>
            <a:xfrm>
              <a:off x="8355600" y="5189317"/>
              <a:ext cx="259202" cy="214734"/>
            </a:xfrm>
            <a:custGeom>
              <a:avLst/>
              <a:gdLst>
                <a:gd name="connsiteX0" fmla="*/ 208370 w 259202"/>
                <a:gd name="connsiteY0" fmla="*/ 0 h 214734"/>
                <a:gd name="connsiteX1" fmla="*/ 194760 w 259202"/>
                <a:gd name="connsiteY1" fmla="*/ 3534 h 214734"/>
                <a:gd name="connsiteX2" fmla="*/ 88642 w 259202"/>
                <a:gd name="connsiteY2" fmla="*/ 31109 h 214734"/>
                <a:gd name="connsiteX3" fmla="*/ 88202 w 259202"/>
                <a:gd name="connsiteY3" fmla="*/ 31857 h 214734"/>
                <a:gd name="connsiteX4" fmla="*/ 102822 w 259202"/>
                <a:gd name="connsiteY4" fmla="*/ 88116 h 214734"/>
                <a:gd name="connsiteX5" fmla="*/ 61251 w 259202"/>
                <a:gd name="connsiteY5" fmla="*/ 88116 h 214734"/>
                <a:gd name="connsiteX6" fmla="*/ 61251 w 259202"/>
                <a:gd name="connsiteY6" fmla="*/ 52229 h 214734"/>
                <a:gd name="connsiteX7" fmla="*/ 0 w 259202"/>
                <a:gd name="connsiteY7" fmla="*/ 52229 h 214734"/>
                <a:gd name="connsiteX8" fmla="*/ 0 w 259202"/>
                <a:gd name="connsiteY8" fmla="*/ 167742 h 214734"/>
                <a:gd name="connsiteX9" fmla="*/ 61251 w 259202"/>
                <a:gd name="connsiteY9" fmla="*/ 167742 h 214734"/>
                <a:gd name="connsiteX10" fmla="*/ 61251 w 259202"/>
                <a:gd name="connsiteY10" fmla="*/ 124866 h 214734"/>
                <a:gd name="connsiteX11" fmla="*/ 112371 w 259202"/>
                <a:gd name="connsiteY11" fmla="*/ 124866 h 214734"/>
                <a:gd name="connsiteX12" fmla="*/ 120793 w 259202"/>
                <a:gd name="connsiteY12" fmla="*/ 157268 h 214734"/>
                <a:gd name="connsiteX13" fmla="*/ 249635 w 259202"/>
                <a:gd name="connsiteY13" fmla="*/ 214716 h 214734"/>
                <a:gd name="connsiteX14" fmla="*/ 259202 w 259202"/>
                <a:gd name="connsiteY14" fmla="*/ 210391 h 214734"/>
                <a:gd name="connsiteX15" fmla="*/ 208370 w 259202"/>
                <a:gd name="connsiteY15" fmla="*/ 0 h 214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59202" h="214734">
                  <a:moveTo>
                    <a:pt x="208370" y="0"/>
                  </a:moveTo>
                  <a:lnTo>
                    <a:pt x="194760" y="3534"/>
                  </a:lnTo>
                  <a:lnTo>
                    <a:pt x="88642" y="31109"/>
                  </a:lnTo>
                  <a:cubicBezTo>
                    <a:pt x="88318" y="31195"/>
                    <a:pt x="88116" y="31526"/>
                    <a:pt x="88202" y="31857"/>
                  </a:cubicBezTo>
                  <a:lnTo>
                    <a:pt x="102822" y="88116"/>
                  </a:lnTo>
                  <a:lnTo>
                    <a:pt x="61251" y="88116"/>
                  </a:lnTo>
                  <a:lnTo>
                    <a:pt x="61251" y="52229"/>
                  </a:lnTo>
                  <a:lnTo>
                    <a:pt x="0" y="52229"/>
                  </a:lnTo>
                  <a:lnTo>
                    <a:pt x="0" y="167742"/>
                  </a:lnTo>
                  <a:lnTo>
                    <a:pt x="61251" y="167742"/>
                  </a:lnTo>
                  <a:lnTo>
                    <a:pt x="61251" y="124866"/>
                  </a:lnTo>
                  <a:lnTo>
                    <a:pt x="112371" y="124866"/>
                  </a:lnTo>
                  <a:cubicBezTo>
                    <a:pt x="112371" y="124866"/>
                    <a:pt x="120769" y="157195"/>
                    <a:pt x="120793" y="157268"/>
                  </a:cubicBezTo>
                  <a:cubicBezTo>
                    <a:pt x="129564" y="191030"/>
                    <a:pt x="178608" y="210697"/>
                    <a:pt x="249635" y="214716"/>
                  </a:cubicBezTo>
                  <a:cubicBezTo>
                    <a:pt x="253267" y="214924"/>
                    <a:pt x="257352" y="213387"/>
                    <a:pt x="259202" y="210391"/>
                  </a:cubicBezTo>
                  <a:lnTo>
                    <a:pt x="208370" y="0"/>
                  </a:lnTo>
                  <a:close/>
                </a:path>
              </a:pathLst>
            </a:custGeom>
            <a:solidFill>
              <a:srgbClr val="2F2F2F"/>
            </a:solidFill>
            <a:ln w="61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75" name="그래픽 2" descr="화학 플라스크를 가진 현미경">
              <a:extLst>
                <a:ext uri="{FF2B5EF4-FFF2-40B4-BE49-F238E27FC236}">
                  <a16:creationId xmlns:a16="http://schemas.microsoft.com/office/drawing/2014/main" id="{F0DBDFD9-18AA-4C22-A66A-DD82541C5712}"/>
                </a:ext>
              </a:extLst>
            </p:cNvPr>
            <p:cNvSpPr/>
            <p:nvPr/>
          </p:nvSpPr>
          <p:spPr>
            <a:xfrm>
              <a:off x="8550360" y="5051268"/>
              <a:ext cx="579092" cy="353540"/>
            </a:xfrm>
            <a:custGeom>
              <a:avLst/>
              <a:gdLst>
                <a:gd name="connsiteX0" fmla="*/ 544896 w 579092"/>
                <a:gd name="connsiteY0" fmla="*/ 1 h 353540"/>
                <a:gd name="connsiteX1" fmla="*/ 0 w 579092"/>
                <a:gd name="connsiteY1" fmla="*/ 141589 h 353540"/>
                <a:gd name="connsiteX2" fmla="*/ 54875 w 579092"/>
                <a:gd name="connsiteY2" fmla="*/ 352771 h 353540"/>
                <a:gd name="connsiteX3" fmla="*/ 281773 w 579092"/>
                <a:gd name="connsiteY3" fmla="*/ 325747 h 353540"/>
                <a:gd name="connsiteX4" fmla="*/ 577702 w 579092"/>
                <a:gd name="connsiteY4" fmla="*/ 125995 h 353540"/>
                <a:gd name="connsiteX5" fmla="*/ 544975 w 579092"/>
                <a:gd name="connsiteY5" fmla="*/ 50 h 353540"/>
                <a:gd name="connsiteX6" fmla="*/ 544896 w 579092"/>
                <a:gd name="connsiteY6" fmla="*/ 1 h 35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9092" h="353540">
                  <a:moveTo>
                    <a:pt x="544896" y="1"/>
                  </a:moveTo>
                  <a:lnTo>
                    <a:pt x="0" y="141589"/>
                  </a:lnTo>
                  <a:lnTo>
                    <a:pt x="54875" y="352771"/>
                  </a:lnTo>
                  <a:cubicBezTo>
                    <a:pt x="117571" y="356317"/>
                    <a:pt x="197400" y="347668"/>
                    <a:pt x="281773" y="325747"/>
                  </a:cubicBezTo>
                  <a:cubicBezTo>
                    <a:pt x="461723" y="278988"/>
                    <a:pt x="594215" y="189555"/>
                    <a:pt x="577702" y="125995"/>
                  </a:cubicBezTo>
                  <a:cubicBezTo>
                    <a:pt x="577683" y="125921"/>
                    <a:pt x="544975" y="50"/>
                    <a:pt x="544975" y="50"/>
                  </a:cubicBezTo>
                  <a:cubicBezTo>
                    <a:pt x="544963" y="13"/>
                    <a:pt x="544926" y="-5"/>
                    <a:pt x="544896" y="1"/>
                  </a:cubicBezTo>
                  <a:close/>
                </a:path>
              </a:pathLst>
            </a:custGeom>
            <a:solidFill>
              <a:srgbClr val="505050"/>
            </a:solidFill>
            <a:ln w="61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76" name="그래픽 2" descr="화학 플라스크를 가진 현미경">
              <a:extLst>
                <a:ext uri="{FF2B5EF4-FFF2-40B4-BE49-F238E27FC236}">
                  <a16:creationId xmlns:a16="http://schemas.microsoft.com/office/drawing/2014/main" id="{95EBCE54-B768-4A9B-BFEA-6407D7BBF724}"/>
                </a:ext>
              </a:extLst>
            </p:cNvPr>
            <p:cNvSpPr/>
            <p:nvPr/>
          </p:nvSpPr>
          <p:spPr>
            <a:xfrm rot="-873941">
              <a:off x="8432063" y="5013660"/>
              <a:ext cx="673324" cy="237823"/>
            </a:xfrm>
            <a:custGeom>
              <a:avLst/>
              <a:gdLst>
                <a:gd name="connsiteX0" fmla="*/ 673324 w 673324"/>
                <a:gd name="connsiteY0" fmla="*/ 118912 h 237823"/>
                <a:gd name="connsiteX1" fmla="*/ 336662 w 673324"/>
                <a:gd name="connsiteY1" fmla="*/ 237823 h 237823"/>
                <a:gd name="connsiteX2" fmla="*/ 0 w 673324"/>
                <a:gd name="connsiteY2" fmla="*/ 118912 h 237823"/>
                <a:gd name="connsiteX3" fmla="*/ 336662 w 673324"/>
                <a:gd name="connsiteY3" fmla="*/ 0 h 237823"/>
                <a:gd name="connsiteX4" fmla="*/ 673324 w 673324"/>
                <a:gd name="connsiteY4" fmla="*/ 118912 h 237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3324" h="237823">
                  <a:moveTo>
                    <a:pt x="673324" y="118912"/>
                  </a:moveTo>
                  <a:cubicBezTo>
                    <a:pt x="673324" y="184585"/>
                    <a:pt x="522595" y="237823"/>
                    <a:pt x="336662" y="237823"/>
                  </a:cubicBezTo>
                  <a:cubicBezTo>
                    <a:pt x="150729" y="237823"/>
                    <a:pt x="0" y="184585"/>
                    <a:pt x="0" y="118912"/>
                  </a:cubicBezTo>
                  <a:cubicBezTo>
                    <a:pt x="0" y="53239"/>
                    <a:pt x="150729" y="0"/>
                    <a:pt x="336662" y="0"/>
                  </a:cubicBezTo>
                  <a:cubicBezTo>
                    <a:pt x="522595" y="0"/>
                    <a:pt x="673324" y="53238"/>
                    <a:pt x="673324" y="118912"/>
                  </a:cubicBezTo>
                  <a:close/>
                </a:path>
              </a:pathLst>
            </a:custGeom>
            <a:solidFill>
              <a:srgbClr val="D2D2D2"/>
            </a:solidFill>
            <a:ln w="61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77" name="그래픽 2" descr="화학 플라스크를 가진 현미경">
              <a:extLst>
                <a:ext uri="{FF2B5EF4-FFF2-40B4-BE49-F238E27FC236}">
                  <a16:creationId xmlns:a16="http://schemas.microsoft.com/office/drawing/2014/main" id="{820F3ADC-4564-40F0-880B-DEEB3B7BCE0C}"/>
                </a:ext>
              </a:extLst>
            </p:cNvPr>
            <p:cNvSpPr/>
            <p:nvPr/>
          </p:nvSpPr>
          <p:spPr>
            <a:xfrm rot="-873941">
              <a:off x="8552464" y="5056757"/>
              <a:ext cx="432854" cy="152888"/>
            </a:xfrm>
            <a:custGeom>
              <a:avLst/>
              <a:gdLst>
                <a:gd name="connsiteX0" fmla="*/ 432855 w 432854"/>
                <a:gd name="connsiteY0" fmla="*/ 76444 h 152888"/>
                <a:gd name="connsiteX1" fmla="*/ 216427 w 432854"/>
                <a:gd name="connsiteY1" fmla="*/ 152889 h 152888"/>
                <a:gd name="connsiteX2" fmla="*/ 0 w 432854"/>
                <a:gd name="connsiteY2" fmla="*/ 76444 h 152888"/>
                <a:gd name="connsiteX3" fmla="*/ 216427 w 432854"/>
                <a:gd name="connsiteY3" fmla="*/ 0 h 152888"/>
                <a:gd name="connsiteX4" fmla="*/ 432855 w 432854"/>
                <a:gd name="connsiteY4" fmla="*/ 76444 h 152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2854" h="152888">
                  <a:moveTo>
                    <a:pt x="432855" y="76444"/>
                  </a:moveTo>
                  <a:cubicBezTo>
                    <a:pt x="432855" y="118664"/>
                    <a:pt x="335957" y="152889"/>
                    <a:pt x="216427" y="152889"/>
                  </a:cubicBezTo>
                  <a:cubicBezTo>
                    <a:pt x="96898" y="152889"/>
                    <a:pt x="0" y="118664"/>
                    <a:pt x="0" y="76444"/>
                  </a:cubicBezTo>
                  <a:cubicBezTo>
                    <a:pt x="0" y="34225"/>
                    <a:pt x="96898" y="0"/>
                    <a:pt x="216427" y="0"/>
                  </a:cubicBezTo>
                  <a:cubicBezTo>
                    <a:pt x="335957" y="0"/>
                    <a:pt x="432855" y="34225"/>
                    <a:pt x="432855" y="76444"/>
                  </a:cubicBezTo>
                  <a:close/>
                </a:path>
              </a:pathLst>
            </a:custGeom>
            <a:solidFill>
              <a:srgbClr val="F2F2F2"/>
            </a:solidFill>
            <a:ln w="61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78" name="그래픽 2" descr="화학 플라스크를 가진 현미경">
            <a:extLst>
              <a:ext uri="{FF2B5EF4-FFF2-40B4-BE49-F238E27FC236}">
                <a16:creationId xmlns:a16="http://schemas.microsoft.com/office/drawing/2014/main" id="{187B725A-10F4-468B-9EE5-7637CC016115}"/>
              </a:ext>
            </a:extLst>
          </p:cNvPr>
          <p:cNvSpPr/>
          <p:nvPr/>
        </p:nvSpPr>
        <p:spPr>
          <a:xfrm>
            <a:off x="10931898" y="3626968"/>
            <a:ext cx="275629" cy="275629"/>
          </a:xfrm>
          <a:custGeom>
            <a:avLst/>
            <a:gdLst>
              <a:gd name="connsiteX0" fmla="*/ 275630 w 275629"/>
              <a:gd name="connsiteY0" fmla="*/ 137815 h 275629"/>
              <a:gd name="connsiteX1" fmla="*/ 137815 w 275629"/>
              <a:gd name="connsiteY1" fmla="*/ 275630 h 275629"/>
              <a:gd name="connsiteX2" fmla="*/ 0 w 275629"/>
              <a:gd name="connsiteY2" fmla="*/ 137815 h 275629"/>
              <a:gd name="connsiteX3" fmla="*/ 137815 w 275629"/>
              <a:gd name="connsiteY3" fmla="*/ 0 h 275629"/>
              <a:gd name="connsiteX4" fmla="*/ 275630 w 275629"/>
              <a:gd name="connsiteY4" fmla="*/ 137815 h 275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5629" h="275629">
                <a:moveTo>
                  <a:pt x="275630" y="137815"/>
                </a:moveTo>
                <a:cubicBezTo>
                  <a:pt x="275630" y="213928"/>
                  <a:pt x="213928" y="275630"/>
                  <a:pt x="137815" y="275630"/>
                </a:cubicBezTo>
                <a:cubicBezTo>
                  <a:pt x="61702" y="275630"/>
                  <a:pt x="0" y="213928"/>
                  <a:pt x="0" y="137815"/>
                </a:cubicBezTo>
                <a:cubicBezTo>
                  <a:pt x="0" y="61702"/>
                  <a:pt x="61702" y="0"/>
                  <a:pt x="137815" y="0"/>
                </a:cubicBezTo>
                <a:cubicBezTo>
                  <a:pt x="213928" y="0"/>
                  <a:pt x="275630" y="61702"/>
                  <a:pt x="275630" y="137815"/>
                </a:cubicBezTo>
                <a:close/>
              </a:path>
            </a:pathLst>
          </a:custGeom>
          <a:solidFill>
            <a:srgbClr val="E6E6E6"/>
          </a:solidFill>
          <a:ln w="6122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79" name="그래픽 2" descr="화학 플라스크를 가진 현미경">
            <a:extLst>
              <a:ext uri="{FF2B5EF4-FFF2-40B4-BE49-F238E27FC236}">
                <a16:creationId xmlns:a16="http://schemas.microsoft.com/office/drawing/2014/main" id="{279CEA5A-0F0B-4DAA-AB57-545F126E1A6F}"/>
              </a:ext>
            </a:extLst>
          </p:cNvPr>
          <p:cNvSpPr/>
          <p:nvPr/>
        </p:nvSpPr>
        <p:spPr>
          <a:xfrm>
            <a:off x="10742019" y="4006724"/>
            <a:ext cx="171503" cy="171503"/>
          </a:xfrm>
          <a:custGeom>
            <a:avLst/>
            <a:gdLst>
              <a:gd name="connsiteX0" fmla="*/ 171503 w 171503"/>
              <a:gd name="connsiteY0" fmla="*/ 85751 h 171503"/>
              <a:gd name="connsiteX1" fmla="*/ 85752 w 171503"/>
              <a:gd name="connsiteY1" fmla="*/ 171503 h 171503"/>
              <a:gd name="connsiteX2" fmla="*/ 0 w 171503"/>
              <a:gd name="connsiteY2" fmla="*/ 85752 h 171503"/>
              <a:gd name="connsiteX3" fmla="*/ 85752 w 171503"/>
              <a:gd name="connsiteY3" fmla="*/ 0 h 171503"/>
              <a:gd name="connsiteX4" fmla="*/ 171503 w 171503"/>
              <a:gd name="connsiteY4" fmla="*/ 85751 h 1715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503" h="171503">
                <a:moveTo>
                  <a:pt x="171503" y="85751"/>
                </a:moveTo>
                <a:cubicBezTo>
                  <a:pt x="171503" y="133111"/>
                  <a:pt x="133111" y="171503"/>
                  <a:pt x="85752" y="171503"/>
                </a:cubicBezTo>
                <a:cubicBezTo>
                  <a:pt x="38392" y="171503"/>
                  <a:pt x="0" y="133111"/>
                  <a:pt x="0" y="85752"/>
                </a:cubicBezTo>
                <a:cubicBezTo>
                  <a:pt x="0" y="38392"/>
                  <a:pt x="38392" y="0"/>
                  <a:pt x="85752" y="0"/>
                </a:cubicBezTo>
                <a:cubicBezTo>
                  <a:pt x="133111" y="0"/>
                  <a:pt x="171503" y="38392"/>
                  <a:pt x="171503" y="85751"/>
                </a:cubicBezTo>
                <a:close/>
              </a:path>
            </a:pathLst>
          </a:custGeom>
          <a:solidFill>
            <a:srgbClr val="E6E6E6"/>
          </a:solidFill>
          <a:ln w="6122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80" name="그래픽 2" descr="화학 플라스크를 가진 현미경">
            <a:extLst>
              <a:ext uri="{FF2B5EF4-FFF2-40B4-BE49-F238E27FC236}">
                <a16:creationId xmlns:a16="http://schemas.microsoft.com/office/drawing/2014/main" id="{5EA832E0-0964-4AA1-83CD-A1FEAFE4FF99}"/>
              </a:ext>
            </a:extLst>
          </p:cNvPr>
          <p:cNvSpPr/>
          <p:nvPr/>
        </p:nvSpPr>
        <p:spPr>
          <a:xfrm>
            <a:off x="11274904" y="3853597"/>
            <a:ext cx="447132" cy="447132"/>
          </a:xfrm>
          <a:custGeom>
            <a:avLst/>
            <a:gdLst>
              <a:gd name="connsiteX0" fmla="*/ 447133 w 447132"/>
              <a:gd name="connsiteY0" fmla="*/ 223566 h 447132"/>
              <a:gd name="connsiteX1" fmla="*/ 223566 w 447132"/>
              <a:gd name="connsiteY1" fmla="*/ 447133 h 447132"/>
              <a:gd name="connsiteX2" fmla="*/ 0 w 447132"/>
              <a:gd name="connsiteY2" fmla="*/ 223567 h 447132"/>
              <a:gd name="connsiteX3" fmla="*/ 223566 w 447132"/>
              <a:gd name="connsiteY3" fmla="*/ 0 h 447132"/>
              <a:gd name="connsiteX4" fmla="*/ 447133 w 447132"/>
              <a:gd name="connsiteY4" fmla="*/ 223566 h 447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7132" h="447132">
                <a:moveTo>
                  <a:pt x="447133" y="223566"/>
                </a:moveTo>
                <a:cubicBezTo>
                  <a:pt x="447133" y="347039"/>
                  <a:pt x="347039" y="447133"/>
                  <a:pt x="223566" y="447133"/>
                </a:cubicBezTo>
                <a:cubicBezTo>
                  <a:pt x="100094" y="447133"/>
                  <a:pt x="0" y="347039"/>
                  <a:pt x="0" y="223567"/>
                </a:cubicBezTo>
                <a:cubicBezTo>
                  <a:pt x="0" y="100094"/>
                  <a:pt x="100094" y="0"/>
                  <a:pt x="223566" y="0"/>
                </a:cubicBezTo>
                <a:cubicBezTo>
                  <a:pt x="347039" y="0"/>
                  <a:pt x="447133" y="100094"/>
                  <a:pt x="447133" y="223566"/>
                </a:cubicBezTo>
                <a:close/>
              </a:path>
            </a:pathLst>
          </a:custGeom>
          <a:solidFill>
            <a:schemeClr val="accent4"/>
          </a:solidFill>
          <a:ln w="6122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82" name="그래픽 2" descr="화학 플라스크를 가진 현미경">
            <a:extLst>
              <a:ext uri="{FF2B5EF4-FFF2-40B4-BE49-F238E27FC236}">
                <a16:creationId xmlns:a16="http://schemas.microsoft.com/office/drawing/2014/main" id="{BDA06799-1356-4711-935D-1863A9E377BF}"/>
              </a:ext>
            </a:extLst>
          </p:cNvPr>
          <p:cNvSpPr/>
          <p:nvPr/>
        </p:nvSpPr>
        <p:spPr>
          <a:xfrm>
            <a:off x="10168741" y="5480670"/>
            <a:ext cx="850102" cy="513688"/>
          </a:xfrm>
          <a:custGeom>
            <a:avLst/>
            <a:gdLst>
              <a:gd name="connsiteX0" fmla="*/ 846384 w 850102"/>
              <a:gd name="connsiteY0" fmla="*/ 361473 h 513688"/>
              <a:gd name="connsiteX1" fmla="*/ 736732 w 850102"/>
              <a:gd name="connsiteY1" fmla="*/ 48101 h 513688"/>
              <a:gd name="connsiteX2" fmla="*/ 425050 w 850102"/>
              <a:gd name="connsiteY2" fmla="*/ 0 h 513688"/>
              <a:gd name="connsiteX3" fmla="*/ 113368 w 850102"/>
              <a:gd name="connsiteY3" fmla="*/ 48101 h 513688"/>
              <a:gd name="connsiteX4" fmla="*/ 3716 w 850102"/>
              <a:gd name="connsiteY4" fmla="*/ 361473 h 513688"/>
              <a:gd name="connsiteX5" fmla="*/ 122568 w 850102"/>
              <a:gd name="connsiteY5" fmla="*/ 513688 h 513688"/>
              <a:gd name="connsiteX6" fmla="*/ 727545 w 850102"/>
              <a:gd name="connsiteY6" fmla="*/ 513688 h 513688"/>
              <a:gd name="connsiteX7" fmla="*/ 846384 w 850102"/>
              <a:gd name="connsiteY7" fmla="*/ 361473 h 513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50102" h="513688">
                <a:moveTo>
                  <a:pt x="846384" y="361473"/>
                </a:moveTo>
                <a:lnTo>
                  <a:pt x="736732" y="48101"/>
                </a:lnTo>
                <a:cubicBezTo>
                  <a:pt x="736732" y="48101"/>
                  <a:pt x="592878" y="0"/>
                  <a:pt x="425050" y="0"/>
                </a:cubicBezTo>
                <a:cubicBezTo>
                  <a:pt x="257223" y="0"/>
                  <a:pt x="113368" y="48101"/>
                  <a:pt x="113368" y="48101"/>
                </a:cubicBezTo>
                <a:lnTo>
                  <a:pt x="3716" y="361473"/>
                </a:lnTo>
                <a:cubicBezTo>
                  <a:pt x="-15608" y="438790"/>
                  <a:pt x="42868" y="513688"/>
                  <a:pt x="122568" y="513688"/>
                </a:cubicBezTo>
                <a:lnTo>
                  <a:pt x="727545" y="513688"/>
                </a:lnTo>
                <a:cubicBezTo>
                  <a:pt x="807239" y="513688"/>
                  <a:pt x="865715" y="438790"/>
                  <a:pt x="846384" y="361473"/>
                </a:cubicBezTo>
                <a:close/>
              </a:path>
            </a:pathLst>
          </a:custGeom>
          <a:solidFill>
            <a:schemeClr val="accent4"/>
          </a:solidFill>
          <a:ln w="6122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83" name="그래픽 2" descr="화학 플라스크를 가진 현미경">
            <a:extLst>
              <a:ext uri="{FF2B5EF4-FFF2-40B4-BE49-F238E27FC236}">
                <a16:creationId xmlns:a16="http://schemas.microsoft.com/office/drawing/2014/main" id="{8E7D4CE7-39EE-4F72-A0F8-302078F679C6}"/>
              </a:ext>
            </a:extLst>
          </p:cNvPr>
          <p:cNvSpPr/>
          <p:nvPr/>
        </p:nvSpPr>
        <p:spPr>
          <a:xfrm>
            <a:off x="10282110" y="4631057"/>
            <a:ext cx="623370" cy="897714"/>
          </a:xfrm>
          <a:custGeom>
            <a:avLst/>
            <a:gdLst>
              <a:gd name="connsiteX0" fmla="*/ 464816 w 623370"/>
              <a:gd name="connsiteY0" fmla="*/ 444536 h 897714"/>
              <a:gd name="connsiteX1" fmla="*/ 464816 w 623370"/>
              <a:gd name="connsiteY1" fmla="*/ 0 h 897714"/>
              <a:gd name="connsiteX2" fmla="*/ 158561 w 623370"/>
              <a:gd name="connsiteY2" fmla="*/ 0 h 897714"/>
              <a:gd name="connsiteX3" fmla="*/ 158561 w 623370"/>
              <a:gd name="connsiteY3" fmla="*/ 444536 h 897714"/>
              <a:gd name="connsiteX4" fmla="*/ 0 w 623370"/>
              <a:gd name="connsiteY4" fmla="*/ 897714 h 897714"/>
              <a:gd name="connsiteX5" fmla="*/ 623371 w 623370"/>
              <a:gd name="connsiteY5" fmla="*/ 897714 h 89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3370" h="897714">
                <a:moveTo>
                  <a:pt x="464816" y="444536"/>
                </a:moveTo>
                <a:lnTo>
                  <a:pt x="464816" y="0"/>
                </a:lnTo>
                <a:lnTo>
                  <a:pt x="158561" y="0"/>
                </a:lnTo>
                <a:lnTo>
                  <a:pt x="158561" y="444536"/>
                </a:lnTo>
                <a:lnTo>
                  <a:pt x="0" y="897714"/>
                </a:lnTo>
                <a:lnTo>
                  <a:pt x="623371" y="897714"/>
                </a:lnTo>
                <a:close/>
              </a:path>
            </a:pathLst>
          </a:custGeom>
          <a:solidFill>
            <a:srgbClr val="E4E4E4"/>
          </a:solidFill>
          <a:ln w="6122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84" name="그래픽 2" descr="화학 플라스크를 가진 현미경">
            <a:extLst>
              <a:ext uri="{FF2B5EF4-FFF2-40B4-BE49-F238E27FC236}">
                <a16:creationId xmlns:a16="http://schemas.microsoft.com/office/drawing/2014/main" id="{9FD3279D-06A6-4B87-B366-4B8CFA263A8F}"/>
              </a:ext>
            </a:extLst>
          </p:cNvPr>
          <p:cNvSpPr/>
          <p:nvPr/>
        </p:nvSpPr>
        <p:spPr>
          <a:xfrm>
            <a:off x="10809273" y="5635960"/>
            <a:ext cx="61251" cy="61251"/>
          </a:xfrm>
          <a:custGeom>
            <a:avLst/>
            <a:gdLst>
              <a:gd name="connsiteX0" fmla="*/ 61251 w 61251"/>
              <a:gd name="connsiteY0" fmla="*/ 30626 h 61251"/>
              <a:gd name="connsiteX1" fmla="*/ 30625 w 61251"/>
              <a:gd name="connsiteY1" fmla="*/ 61251 h 61251"/>
              <a:gd name="connsiteX2" fmla="*/ 0 w 61251"/>
              <a:gd name="connsiteY2" fmla="*/ 30626 h 61251"/>
              <a:gd name="connsiteX3" fmla="*/ 30625 w 61251"/>
              <a:gd name="connsiteY3" fmla="*/ 0 h 61251"/>
              <a:gd name="connsiteX4" fmla="*/ 61251 w 61251"/>
              <a:gd name="connsiteY4" fmla="*/ 30626 h 61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251" h="61251">
                <a:moveTo>
                  <a:pt x="61251" y="30626"/>
                </a:moveTo>
                <a:cubicBezTo>
                  <a:pt x="61251" y="47539"/>
                  <a:pt x="47539" y="61251"/>
                  <a:pt x="30625" y="61251"/>
                </a:cubicBezTo>
                <a:cubicBezTo>
                  <a:pt x="13711" y="61251"/>
                  <a:pt x="0" y="47539"/>
                  <a:pt x="0" y="30626"/>
                </a:cubicBezTo>
                <a:cubicBezTo>
                  <a:pt x="0" y="13712"/>
                  <a:pt x="13711" y="0"/>
                  <a:pt x="30625" y="0"/>
                </a:cubicBezTo>
                <a:cubicBezTo>
                  <a:pt x="47539" y="0"/>
                  <a:pt x="61251" y="13712"/>
                  <a:pt x="61251" y="30626"/>
                </a:cubicBezTo>
                <a:close/>
              </a:path>
            </a:pathLst>
          </a:custGeom>
          <a:solidFill>
            <a:srgbClr val="FFFFFF"/>
          </a:solidFill>
          <a:ln w="6122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85" name="그래픽 2" descr="화학 플라스크를 가진 현미경">
            <a:extLst>
              <a:ext uri="{FF2B5EF4-FFF2-40B4-BE49-F238E27FC236}">
                <a16:creationId xmlns:a16="http://schemas.microsoft.com/office/drawing/2014/main" id="{B4BFDC25-3F7D-41A3-A613-000051954D90}"/>
              </a:ext>
            </a:extLst>
          </p:cNvPr>
          <p:cNvSpPr/>
          <p:nvPr/>
        </p:nvSpPr>
        <p:spPr>
          <a:xfrm>
            <a:off x="10717396" y="5727837"/>
            <a:ext cx="91876" cy="91876"/>
          </a:xfrm>
          <a:custGeom>
            <a:avLst/>
            <a:gdLst>
              <a:gd name="connsiteX0" fmla="*/ 91876 w 91876"/>
              <a:gd name="connsiteY0" fmla="*/ 45938 h 91876"/>
              <a:gd name="connsiteX1" fmla="*/ 45938 w 91876"/>
              <a:gd name="connsiteY1" fmla="*/ 91877 h 91876"/>
              <a:gd name="connsiteX2" fmla="*/ 0 w 91876"/>
              <a:gd name="connsiteY2" fmla="*/ 45938 h 91876"/>
              <a:gd name="connsiteX3" fmla="*/ 45938 w 91876"/>
              <a:gd name="connsiteY3" fmla="*/ 0 h 91876"/>
              <a:gd name="connsiteX4" fmla="*/ 91876 w 91876"/>
              <a:gd name="connsiteY4" fmla="*/ 45938 h 91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876" h="91876">
                <a:moveTo>
                  <a:pt x="91876" y="45938"/>
                </a:moveTo>
                <a:cubicBezTo>
                  <a:pt x="91876" y="71309"/>
                  <a:pt x="71309" y="91877"/>
                  <a:pt x="45938" y="91877"/>
                </a:cubicBezTo>
                <a:cubicBezTo>
                  <a:pt x="20567" y="91877"/>
                  <a:pt x="0" y="71309"/>
                  <a:pt x="0" y="45938"/>
                </a:cubicBezTo>
                <a:cubicBezTo>
                  <a:pt x="0" y="20567"/>
                  <a:pt x="20567" y="0"/>
                  <a:pt x="45938" y="0"/>
                </a:cubicBezTo>
                <a:cubicBezTo>
                  <a:pt x="71309" y="0"/>
                  <a:pt x="91876" y="20567"/>
                  <a:pt x="91876" y="45938"/>
                </a:cubicBezTo>
                <a:close/>
              </a:path>
            </a:pathLst>
          </a:custGeom>
          <a:solidFill>
            <a:srgbClr val="FFFFFF"/>
          </a:solidFill>
          <a:ln w="6122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86" name="그래픽 2" descr="화학 플라스크를 가진 현미경">
            <a:extLst>
              <a:ext uri="{FF2B5EF4-FFF2-40B4-BE49-F238E27FC236}">
                <a16:creationId xmlns:a16="http://schemas.microsoft.com/office/drawing/2014/main" id="{A0ABFA6B-5516-4B48-B5C2-DF460349C8AC}"/>
              </a:ext>
            </a:extLst>
          </p:cNvPr>
          <p:cNvSpPr/>
          <p:nvPr/>
        </p:nvSpPr>
        <p:spPr>
          <a:xfrm>
            <a:off x="10509265" y="4551859"/>
            <a:ext cx="168440" cy="382855"/>
          </a:xfrm>
          <a:custGeom>
            <a:avLst/>
            <a:gdLst>
              <a:gd name="connsiteX0" fmla="*/ 0 w 168440"/>
              <a:gd name="connsiteY0" fmla="*/ 0 h 382855"/>
              <a:gd name="connsiteX1" fmla="*/ 168440 w 168440"/>
              <a:gd name="connsiteY1" fmla="*/ 0 h 382855"/>
              <a:gd name="connsiteX2" fmla="*/ 168440 w 168440"/>
              <a:gd name="connsiteY2" fmla="*/ 382856 h 382855"/>
              <a:gd name="connsiteX3" fmla="*/ 0 w 168440"/>
              <a:gd name="connsiteY3" fmla="*/ 382856 h 382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8440" h="382855">
                <a:moveTo>
                  <a:pt x="0" y="0"/>
                </a:moveTo>
                <a:lnTo>
                  <a:pt x="168440" y="0"/>
                </a:lnTo>
                <a:lnTo>
                  <a:pt x="168440" y="382856"/>
                </a:lnTo>
                <a:lnTo>
                  <a:pt x="0" y="382856"/>
                </a:lnTo>
                <a:close/>
              </a:path>
            </a:pathLst>
          </a:custGeom>
          <a:solidFill>
            <a:srgbClr val="C4C4C4"/>
          </a:solidFill>
          <a:ln w="6122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87" name="그래픽 2" descr="화학 플라스크를 가진 현미경">
            <a:extLst>
              <a:ext uri="{FF2B5EF4-FFF2-40B4-BE49-F238E27FC236}">
                <a16:creationId xmlns:a16="http://schemas.microsoft.com/office/drawing/2014/main" id="{AFF1F429-771E-4261-A329-58FA805DD213}"/>
              </a:ext>
            </a:extLst>
          </p:cNvPr>
          <p:cNvSpPr/>
          <p:nvPr/>
        </p:nvSpPr>
        <p:spPr>
          <a:xfrm>
            <a:off x="10402388" y="4610004"/>
            <a:ext cx="382819" cy="61251"/>
          </a:xfrm>
          <a:custGeom>
            <a:avLst/>
            <a:gdLst>
              <a:gd name="connsiteX0" fmla="*/ 358319 w 382819"/>
              <a:gd name="connsiteY0" fmla="*/ 61251 h 61251"/>
              <a:gd name="connsiteX1" fmla="*/ 24500 w 382819"/>
              <a:gd name="connsiteY1" fmla="*/ 61251 h 61251"/>
              <a:gd name="connsiteX2" fmla="*/ 0 w 382819"/>
              <a:gd name="connsiteY2" fmla="*/ 36751 h 61251"/>
              <a:gd name="connsiteX3" fmla="*/ 0 w 382819"/>
              <a:gd name="connsiteY3" fmla="*/ 24500 h 61251"/>
              <a:gd name="connsiteX4" fmla="*/ 24500 w 382819"/>
              <a:gd name="connsiteY4" fmla="*/ 0 h 61251"/>
              <a:gd name="connsiteX5" fmla="*/ 358319 w 382819"/>
              <a:gd name="connsiteY5" fmla="*/ 0 h 61251"/>
              <a:gd name="connsiteX6" fmla="*/ 382819 w 382819"/>
              <a:gd name="connsiteY6" fmla="*/ 24500 h 61251"/>
              <a:gd name="connsiteX7" fmla="*/ 382819 w 382819"/>
              <a:gd name="connsiteY7" fmla="*/ 36751 h 61251"/>
              <a:gd name="connsiteX8" fmla="*/ 358319 w 382819"/>
              <a:gd name="connsiteY8" fmla="*/ 61251 h 61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2819" h="61251">
                <a:moveTo>
                  <a:pt x="358319" y="61251"/>
                </a:moveTo>
                <a:lnTo>
                  <a:pt x="24500" y="61251"/>
                </a:lnTo>
                <a:cubicBezTo>
                  <a:pt x="10970" y="61251"/>
                  <a:pt x="0" y="50281"/>
                  <a:pt x="0" y="36751"/>
                </a:cubicBezTo>
                <a:lnTo>
                  <a:pt x="0" y="24500"/>
                </a:lnTo>
                <a:cubicBezTo>
                  <a:pt x="0" y="10970"/>
                  <a:pt x="10970" y="0"/>
                  <a:pt x="24500" y="0"/>
                </a:cubicBezTo>
                <a:lnTo>
                  <a:pt x="358319" y="0"/>
                </a:lnTo>
                <a:cubicBezTo>
                  <a:pt x="371849" y="0"/>
                  <a:pt x="382819" y="10970"/>
                  <a:pt x="382819" y="24500"/>
                </a:cubicBezTo>
                <a:lnTo>
                  <a:pt x="382819" y="36751"/>
                </a:lnTo>
                <a:cubicBezTo>
                  <a:pt x="382819" y="50281"/>
                  <a:pt x="371849" y="61251"/>
                  <a:pt x="358319" y="61251"/>
                </a:cubicBezTo>
                <a:close/>
              </a:path>
            </a:pathLst>
          </a:custGeom>
          <a:solidFill>
            <a:srgbClr val="E4E4E4"/>
          </a:solidFill>
          <a:ln w="6122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89" name="그래픽 2" descr="화학 플라스크를 가진 현미경">
            <a:extLst>
              <a:ext uri="{FF2B5EF4-FFF2-40B4-BE49-F238E27FC236}">
                <a16:creationId xmlns:a16="http://schemas.microsoft.com/office/drawing/2014/main" id="{7A9DF0BB-7F74-4911-B795-ADB0D50FEE90}"/>
              </a:ext>
            </a:extLst>
          </p:cNvPr>
          <p:cNvSpPr/>
          <p:nvPr/>
        </p:nvSpPr>
        <p:spPr>
          <a:xfrm>
            <a:off x="11023774" y="5492914"/>
            <a:ext cx="918766" cy="507569"/>
          </a:xfrm>
          <a:custGeom>
            <a:avLst/>
            <a:gdLst>
              <a:gd name="connsiteX0" fmla="*/ 55 w 918766"/>
              <a:gd name="connsiteY0" fmla="*/ 46293 h 507569"/>
              <a:gd name="connsiteX1" fmla="*/ 0 w 918766"/>
              <a:gd name="connsiteY1" fmla="*/ 48186 h 507569"/>
              <a:gd name="connsiteX2" fmla="*/ 0 w 918766"/>
              <a:gd name="connsiteY2" fmla="*/ 48186 h 507569"/>
              <a:gd name="connsiteX3" fmla="*/ 459383 w 918766"/>
              <a:gd name="connsiteY3" fmla="*/ 507569 h 507569"/>
              <a:gd name="connsiteX4" fmla="*/ 459383 w 918766"/>
              <a:gd name="connsiteY4" fmla="*/ 507569 h 507569"/>
              <a:gd name="connsiteX5" fmla="*/ 918766 w 918766"/>
              <a:gd name="connsiteY5" fmla="*/ 48186 h 507569"/>
              <a:gd name="connsiteX6" fmla="*/ 918766 w 918766"/>
              <a:gd name="connsiteY6" fmla="*/ 48186 h 507569"/>
              <a:gd name="connsiteX7" fmla="*/ 918723 w 918766"/>
              <a:gd name="connsiteY7" fmla="*/ 46293 h 507569"/>
              <a:gd name="connsiteX8" fmla="*/ 459383 w 918766"/>
              <a:gd name="connsiteY8" fmla="*/ 0 h 507569"/>
              <a:gd name="connsiteX9" fmla="*/ 55 w 918766"/>
              <a:gd name="connsiteY9" fmla="*/ 46293 h 507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18766" h="507569">
                <a:moveTo>
                  <a:pt x="55" y="46293"/>
                </a:moveTo>
                <a:cubicBezTo>
                  <a:pt x="43" y="46930"/>
                  <a:pt x="0" y="47549"/>
                  <a:pt x="0" y="48186"/>
                </a:cubicBezTo>
                <a:lnTo>
                  <a:pt x="0" y="48186"/>
                </a:lnTo>
                <a:cubicBezTo>
                  <a:pt x="0" y="301894"/>
                  <a:pt x="205675" y="507569"/>
                  <a:pt x="459383" y="507569"/>
                </a:cubicBezTo>
                <a:lnTo>
                  <a:pt x="459383" y="507569"/>
                </a:lnTo>
                <a:cubicBezTo>
                  <a:pt x="713097" y="507569"/>
                  <a:pt x="918766" y="301894"/>
                  <a:pt x="918766" y="48186"/>
                </a:cubicBezTo>
                <a:lnTo>
                  <a:pt x="918766" y="48186"/>
                </a:lnTo>
                <a:cubicBezTo>
                  <a:pt x="918766" y="47549"/>
                  <a:pt x="918723" y="46930"/>
                  <a:pt x="918723" y="46293"/>
                </a:cubicBezTo>
                <a:cubicBezTo>
                  <a:pt x="918723" y="46293"/>
                  <a:pt x="658247" y="0"/>
                  <a:pt x="459383" y="0"/>
                </a:cubicBezTo>
                <a:cubicBezTo>
                  <a:pt x="260519" y="0"/>
                  <a:pt x="55" y="46293"/>
                  <a:pt x="55" y="46293"/>
                </a:cubicBezTo>
                <a:close/>
              </a:path>
            </a:pathLst>
          </a:custGeom>
          <a:solidFill>
            <a:srgbClr val="C4C4C4"/>
          </a:solidFill>
          <a:ln w="6122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90" name="그래픽 2" descr="화학 플라스크를 가진 현미경">
            <a:extLst>
              <a:ext uri="{FF2B5EF4-FFF2-40B4-BE49-F238E27FC236}">
                <a16:creationId xmlns:a16="http://schemas.microsoft.com/office/drawing/2014/main" id="{AFAD59D1-C5AB-43B3-BD51-61A522D17B6E}"/>
              </a:ext>
            </a:extLst>
          </p:cNvPr>
          <p:cNvSpPr/>
          <p:nvPr/>
        </p:nvSpPr>
        <p:spPr>
          <a:xfrm>
            <a:off x="11023829" y="4637182"/>
            <a:ext cx="1078685" cy="902025"/>
          </a:xfrm>
          <a:custGeom>
            <a:avLst/>
            <a:gdLst>
              <a:gd name="connsiteX0" fmla="*/ 1049887 w 1078685"/>
              <a:gd name="connsiteY0" fmla="*/ 380436 h 902025"/>
              <a:gd name="connsiteX1" fmla="*/ 1026525 w 1078685"/>
              <a:gd name="connsiteY1" fmla="*/ 357075 h 902025"/>
              <a:gd name="connsiteX2" fmla="*/ 887473 w 1078685"/>
              <a:gd name="connsiteY2" fmla="*/ 357075 h 902025"/>
              <a:gd name="connsiteX3" fmla="*/ 719278 w 1078685"/>
              <a:gd name="connsiteY3" fmla="*/ 525265 h 902025"/>
              <a:gd name="connsiteX4" fmla="*/ 612456 w 1078685"/>
              <a:gd name="connsiteY4" fmla="*/ 470776 h 902025"/>
              <a:gd name="connsiteX5" fmla="*/ 612456 w 1078685"/>
              <a:gd name="connsiteY5" fmla="*/ 0 h 902025"/>
              <a:gd name="connsiteX6" fmla="*/ 306200 w 1078685"/>
              <a:gd name="connsiteY6" fmla="*/ 0 h 902025"/>
              <a:gd name="connsiteX7" fmla="*/ 306200 w 1078685"/>
              <a:gd name="connsiteY7" fmla="*/ 470776 h 902025"/>
              <a:gd name="connsiteX8" fmla="*/ 0 w 1078685"/>
              <a:gd name="connsiteY8" fmla="*/ 902026 h 902025"/>
              <a:gd name="connsiteX9" fmla="*/ 918668 w 1078685"/>
              <a:gd name="connsiteY9" fmla="*/ 902026 h 902025"/>
              <a:gd name="connsiteX10" fmla="*/ 870427 w 1078685"/>
              <a:gd name="connsiteY10" fmla="*/ 698948 h 902025"/>
              <a:gd name="connsiteX11" fmla="*/ 1049887 w 1078685"/>
              <a:gd name="connsiteY11" fmla="*/ 519489 h 902025"/>
              <a:gd name="connsiteX12" fmla="*/ 1049887 w 1078685"/>
              <a:gd name="connsiteY12" fmla="*/ 380436 h 902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078685" h="902025">
                <a:moveTo>
                  <a:pt x="1049887" y="380436"/>
                </a:moveTo>
                <a:lnTo>
                  <a:pt x="1026525" y="357075"/>
                </a:lnTo>
                <a:cubicBezTo>
                  <a:pt x="988127" y="318677"/>
                  <a:pt x="925871" y="318677"/>
                  <a:pt x="887473" y="357075"/>
                </a:cubicBezTo>
                <a:lnTo>
                  <a:pt x="719278" y="525265"/>
                </a:lnTo>
                <a:cubicBezTo>
                  <a:pt x="686484" y="502712"/>
                  <a:pt x="650640" y="484282"/>
                  <a:pt x="612456" y="470776"/>
                </a:cubicBezTo>
                <a:lnTo>
                  <a:pt x="612456" y="0"/>
                </a:lnTo>
                <a:lnTo>
                  <a:pt x="306200" y="0"/>
                </a:lnTo>
                <a:lnTo>
                  <a:pt x="306200" y="470776"/>
                </a:lnTo>
                <a:cubicBezTo>
                  <a:pt x="128382" y="533656"/>
                  <a:pt x="803" y="702850"/>
                  <a:pt x="0" y="902026"/>
                </a:cubicBezTo>
                <a:lnTo>
                  <a:pt x="918668" y="902026"/>
                </a:lnTo>
                <a:cubicBezTo>
                  <a:pt x="918374" y="829045"/>
                  <a:pt x="900997" y="760126"/>
                  <a:pt x="870427" y="698948"/>
                </a:cubicBezTo>
                <a:lnTo>
                  <a:pt x="1049887" y="519489"/>
                </a:lnTo>
                <a:cubicBezTo>
                  <a:pt x="1088285" y="481090"/>
                  <a:pt x="1088285" y="418835"/>
                  <a:pt x="1049887" y="380436"/>
                </a:cubicBezTo>
                <a:close/>
              </a:path>
            </a:pathLst>
          </a:custGeom>
          <a:solidFill>
            <a:srgbClr val="E4E4E4"/>
          </a:solidFill>
          <a:ln w="6122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91" name="그래픽 2" descr="화학 플라스크를 가진 현미경">
            <a:extLst>
              <a:ext uri="{FF2B5EF4-FFF2-40B4-BE49-F238E27FC236}">
                <a16:creationId xmlns:a16="http://schemas.microsoft.com/office/drawing/2014/main" id="{4B89AB85-E788-4E4A-AA15-81FED2E4A4B2}"/>
              </a:ext>
            </a:extLst>
          </p:cNvPr>
          <p:cNvSpPr/>
          <p:nvPr/>
        </p:nvSpPr>
        <p:spPr>
          <a:xfrm rot="2700000">
            <a:off x="11949267" y="4896984"/>
            <a:ext cx="126329" cy="316965"/>
          </a:xfrm>
          <a:custGeom>
            <a:avLst/>
            <a:gdLst>
              <a:gd name="connsiteX0" fmla="*/ 0 w 126329"/>
              <a:gd name="connsiteY0" fmla="*/ 0 h 316965"/>
              <a:gd name="connsiteX1" fmla="*/ 126329 w 126329"/>
              <a:gd name="connsiteY1" fmla="*/ 0 h 316965"/>
              <a:gd name="connsiteX2" fmla="*/ 126329 w 126329"/>
              <a:gd name="connsiteY2" fmla="*/ 316965 h 316965"/>
              <a:gd name="connsiteX3" fmla="*/ 0 w 126329"/>
              <a:gd name="connsiteY3" fmla="*/ 316965 h 316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6329" h="316965">
                <a:moveTo>
                  <a:pt x="0" y="0"/>
                </a:moveTo>
                <a:lnTo>
                  <a:pt x="126329" y="0"/>
                </a:lnTo>
                <a:lnTo>
                  <a:pt x="126329" y="316965"/>
                </a:lnTo>
                <a:lnTo>
                  <a:pt x="0" y="316965"/>
                </a:lnTo>
                <a:close/>
              </a:path>
            </a:pathLst>
          </a:custGeom>
          <a:solidFill>
            <a:srgbClr val="C4C4C4"/>
          </a:solidFill>
          <a:ln w="6122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92" name="그래픽 2" descr="화학 플라스크를 가진 현미경">
            <a:extLst>
              <a:ext uri="{FF2B5EF4-FFF2-40B4-BE49-F238E27FC236}">
                <a16:creationId xmlns:a16="http://schemas.microsoft.com/office/drawing/2014/main" id="{A0D58118-9471-4649-A285-3D7B9897BBB4}"/>
              </a:ext>
            </a:extLst>
          </p:cNvPr>
          <p:cNvSpPr/>
          <p:nvPr/>
        </p:nvSpPr>
        <p:spPr>
          <a:xfrm>
            <a:off x="11944531" y="4903152"/>
            <a:ext cx="220289" cy="220284"/>
          </a:xfrm>
          <a:custGeom>
            <a:avLst/>
            <a:gdLst>
              <a:gd name="connsiteX0" fmla="*/ 182418 w 220289"/>
              <a:gd name="connsiteY0" fmla="*/ 214905 h 220284"/>
              <a:gd name="connsiteX1" fmla="*/ 5384 w 220289"/>
              <a:gd name="connsiteY1" fmla="*/ 37872 h 220284"/>
              <a:gd name="connsiteX2" fmla="*/ 5384 w 220289"/>
              <a:gd name="connsiteY2" fmla="*/ 11883 h 220284"/>
              <a:gd name="connsiteX3" fmla="*/ 11883 w 220289"/>
              <a:gd name="connsiteY3" fmla="*/ 5384 h 220284"/>
              <a:gd name="connsiteX4" fmla="*/ 37872 w 220289"/>
              <a:gd name="connsiteY4" fmla="*/ 5384 h 220284"/>
              <a:gd name="connsiteX5" fmla="*/ 214906 w 220289"/>
              <a:gd name="connsiteY5" fmla="*/ 182418 h 220284"/>
              <a:gd name="connsiteX6" fmla="*/ 214906 w 220289"/>
              <a:gd name="connsiteY6" fmla="*/ 208407 h 220284"/>
              <a:gd name="connsiteX7" fmla="*/ 208407 w 220289"/>
              <a:gd name="connsiteY7" fmla="*/ 214905 h 220284"/>
              <a:gd name="connsiteX8" fmla="*/ 182418 w 220289"/>
              <a:gd name="connsiteY8" fmla="*/ 214905 h 220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0289" h="220284">
                <a:moveTo>
                  <a:pt x="182418" y="214905"/>
                </a:moveTo>
                <a:lnTo>
                  <a:pt x="5384" y="37872"/>
                </a:lnTo>
                <a:cubicBezTo>
                  <a:pt x="-1795" y="30693"/>
                  <a:pt x="-1795" y="19061"/>
                  <a:pt x="5384" y="11883"/>
                </a:cubicBezTo>
                <a:lnTo>
                  <a:pt x="11883" y="5384"/>
                </a:lnTo>
                <a:cubicBezTo>
                  <a:pt x="19062" y="-1795"/>
                  <a:pt x="30693" y="-1795"/>
                  <a:pt x="37872" y="5384"/>
                </a:cubicBezTo>
                <a:lnTo>
                  <a:pt x="214906" y="182418"/>
                </a:lnTo>
                <a:cubicBezTo>
                  <a:pt x="222084" y="189597"/>
                  <a:pt x="222084" y="201228"/>
                  <a:pt x="214906" y="208407"/>
                </a:cubicBezTo>
                <a:lnTo>
                  <a:pt x="208407" y="214905"/>
                </a:lnTo>
                <a:cubicBezTo>
                  <a:pt x="201228" y="222078"/>
                  <a:pt x="189591" y="222078"/>
                  <a:pt x="182418" y="214905"/>
                </a:cubicBezTo>
                <a:close/>
              </a:path>
            </a:pathLst>
          </a:custGeom>
          <a:solidFill>
            <a:srgbClr val="E4E4E4"/>
          </a:solidFill>
          <a:ln w="6122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93" name="그래픽 2" descr="화학 플라스크를 가진 현미경">
            <a:extLst>
              <a:ext uri="{FF2B5EF4-FFF2-40B4-BE49-F238E27FC236}">
                <a16:creationId xmlns:a16="http://schemas.microsoft.com/office/drawing/2014/main" id="{9B358A26-7F61-4B44-915B-368BC5C12011}"/>
              </a:ext>
            </a:extLst>
          </p:cNvPr>
          <p:cNvSpPr/>
          <p:nvPr/>
        </p:nvSpPr>
        <p:spPr>
          <a:xfrm>
            <a:off x="11348405" y="5599289"/>
            <a:ext cx="61251" cy="61251"/>
          </a:xfrm>
          <a:custGeom>
            <a:avLst/>
            <a:gdLst>
              <a:gd name="connsiteX0" fmla="*/ 61251 w 61251"/>
              <a:gd name="connsiteY0" fmla="*/ 30626 h 61251"/>
              <a:gd name="connsiteX1" fmla="*/ 30626 w 61251"/>
              <a:gd name="connsiteY1" fmla="*/ 61251 h 61251"/>
              <a:gd name="connsiteX2" fmla="*/ 0 w 61251"/>
              <a:gd name="connsiteY2" fmla="*/ 30626 h 61251"/>
              <a:gd name="connsiteX3" fmla="*/ 30626 w 61251"/>
              <a:gd name="connsiteY3" fmla="*/ 0 h 61251"/>
              <a:gd name="connsiteX4" fmla="*/ 61251 w 61251"/>
              <a:gd name="connsiteY4" fmla="*/ 30626 h 61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251" h="61251">
                <a:moveTo>
                  <a:pt x="61251" y="30626"/>
                </a:moveTo>
                <a:cubicBezTo>
                  <a:pt x="61251" y="47539"/>
                  <a:pt x="47539" y="61251"/>
                  <a:pt x="30626" y="61251"/>
                </a:cubicBezTo>
                <a:cubicBezTo>
                  <a:pt x="13712" y="61251"/>
                  <a:pt x="0" y="47539"/>
                  <a:pt x="0" y="30626"/>
                </a:cubicBezTo>
                <a:cubicBezTo>
                  <a:pt x="0" y="13712"/>
                  <a:pt x="13712" y="0"/>
                  <a:pt x="30626" y="0"/>
                </a:cubicBezTo>
                <a:cubicBezTo>
                  <a:pt x="47539" y="0"/>
                  <a:pt x="61251" y="13712"/>
                  <a:pt x="61251" y="30626"/>
                </a:cubicBezTo>
                <a:close/>
              </a:path>
            </a:pathLst>
          </a:custGeom>
          <a:solidFill>
            <a:srgbClr val="FFFFFF"/>
          </a:solidFill>
          <a:ln w="6122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94" name="그래픽 2" descr="화학 플라스크를 가진 현미경">
            <a:extLst>
              <a:ext uri="{FF2B5EF4-FFF2-40B4-BE49-F238E27FC236}">
                <a16:creationId xmlns:a16="http://schemas.microsoft.com/office/drawing/2014/main" id="{A1D49B91-7686-433B-B759-78114776265B}"/>
              </a:ext>
            </a:extLst>
          </p:cNvPr>
          <p:cNvSpPr/>
          <p:nvPr/>
        </p:nvSpPr>
        <p:spPr>
          <a:xfrm>
            <a:off x="11277966" y="5755479"/>
            <a:ext cx="76563" cy="76563"/>
          </a:xfrm>
          <a:custGeom>
            <a:avLst/>
            <a:gdLst>
              <a:gd name="connsiteX0" fmla="*/ 76564 w 76563"/>
              <a:gd name="connsiteY0" fmla="*/ 38282 h 76563"/>
              <a:gd name="connsiteX1" fmla="*/ 38282 w 76563"/>
              <a:gd name="connsiteY1" fmla="*/ 76564 h 76563"/>
              <a:gd name="connsiteX2" fmla="*/ 0 w 76563"/>
              <a:gd name="connsiteY2" fmla="*/ 38282 h 76563"/>
              <a:gd name="connsiteX3" fmla="*/ 38282 w 76563"/>
              <a:gd name="connsiteY3" fmla="*/ 0 h 76563"/>
              <a:gd name="connsiteX4" fmla="*/ 76564 w 76563"/>
              <a:gd name="connsiteY4" fmla="*/ 38282 h 76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563" h="76563">
                <a:moveTo>
                  <a:pt x="76564" y="38282"/>
                </a:moveTo>
                <a:cubicBezTo>
                  <a:pt x="76564" y="59424"/>
                  <a:pt x="59424" y="76564"/>
                  <a:pt x="38282" y="76564"/>
                </a:cubicBezTo>
                <a:cubicBezTo>
                  <a:pt x="17139" y="76564"/>
                  <a:pt x="0" y="59424"/>
                  <a:pt x="0" y="38282"/>
                </a:cubicBezTo>
                <a:cubicBezTo>
                  <a:pt x="0" y="17139"/>
                  <a:pt x="17139" y="0"/>
                  <a:pt x="38282" y="0"/>
                </a:cubicBezTo>
                <a:cubicBezTo>
                  <a:pt x="59424" y="0"/>
                  <a:pt x="76564" y="17139"/>
                  <a:pt x="76564" y="38282"/>
                </a:cubicBezTo>
                <a:close/>
              </a:path>
            </a:pathLst>
          </a:custGeom>
          <a:solidFill>
            <a:srgbClr val="FFFFFF"/>
          </a:solidFill>
          <a:ln w="6122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95" name="그래픽 2" descr="화학 플라스크를 가진 현미경">
            <a:extLst>
              <a:ext uri="{FF2B5EF4-FFF2-40B4-BE49-F238E27FC236}">
                <a16:creationId xmlns:a16="http://schemas.microsoft.com/office/drawing/2014/main" id="{367B5863-DA39-4FCD-825A-50C3462125F8}"/>
              </a:ext>
            </a:extLst>
          </p:cNvPr>
          <p:cNvSpPr/>
          <p:nvPr/>
        </p:nvSpPr>
        <p:spPr>
          <a:xfrm>
            <a:off x="11587284" y="5611539"/>
            <a:ext cx="91876" cy="91876"/>
          </a:xfrm>
          <a:custGeom>
            <a:avLst/>
            <a:gdLst>
              <a:gd name="connsiteX0" fmla="*/ 91877 w 91876"/>
              <a:gd name="connsiteY0" fmla="*/ 45938 h 91876"/>
              <a:gd name="connsiteX1" fmla="*/ 45938 w 91876"/>
              <a:gd name="connsiteY1" fmla="*/ 91877 h 91876"/>
              <a:gd name="connsiteX2" fmla="*/ 0 w 91876"/>
              <a:gd name="connsiteY2" fmla="*/ 45938 h 91876"/>
              <a:gd name="connsiteX3" fmla="*/ 45938 w 91876"/>
              <a:gd name="connsiteY3" fmla="*/ 0 h 91876"/>
              <a:gd name="connsiteX4" fmla="*/ 91877 w 91876"/>
              <a:gd name="connsiteY4" fmla="*/ 45938 h 91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876" h="91876">
                <a:moveTo>
                  <a:pt x="91877" y="45938"/>
                </a:moveTo>
                <a:cubicBezTo>
                  <a:pt x="91877" y="71309"/>
                  <a:pt x="71309" y="91877"/>
                  <a:pt x="45938" y="91877"/>
                </a:cubicBezTo>
                <a:cubicBezTo>
                  <a:pt x="20567" y="91877"/>
                  <a:pt x="0" y="71309"/>
                  <a:pt x="0" y="45938"/>
                </a:cubicBezTo>
                <a:cubicBezTo>
                  <a:pt x="0" y="20567"/>
                  <a:pt x="20567" y="0"/>
                  <a:pt x="45938" y="0"/>
                </a:cubicBezTo>
                <a:cubicBezTo>
                  <a:pt x="71309" y="0"/>
                  <a:pt x="91877" y="20567"/>
                  <a:pt x="91877" y="45938"/>
                </a:cubicBezTo>
                <a:close/>
              </a:path>
            </a:pathLst>
          </a:custGeom>
          <a:solidFill>
            <a:srgbClr val="FFFFFF"/>
          </a:solidFill>
          <a:ln w="6122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96" name="그래픽 2" descr="화학 플라스크를 가진 현미경">
            <a:extLst>
              <a:ext uri="{FF2B5EF4-FFF2-40B4-BE49-F238E27FC236}">
                <a16:creationId xmlns:a16="http://schemas.microsoft.com/office/drawing/2014/main" id="{6358C5AA-128A-45BA-8B9D-ABB4BC9B4A9C}"/>
              </a:ext>
            </a:extLst>
          </p:cNvPr>
          <p:cNvSpPr/>
          <p:nvPr/>
        </p:nvSpPr>
        <p:spPr>
          <a:xfrm>
            <a:off x="11397406" y="4561047"/>
            <a:ext cx="168440" cy="382855"/>
          </a:xfrm>
          <a:custGeom>
            <a:avLst/>
            <a:gdLst>
              <a:gd name="connsiteX0" fmla="*/ 0 w 168440"/>
              <a:gd name="connsiteY0" fmla="*/ 0 h 382855"/>
              <a:gd name="connsiteX1" fmla="*/ 168440 w 168440"/>
              <a:gd name="connsiteY1" fmla="*/ 0 h 382855"/>
              <a:gd name="connsiteX2" fmla="*/ 168440 w 168440"/>
              <a:gd name="connsiteY2" fmla="*/ 382856 h 382855"/>
              <a:gd name="connsiteX3" fmla="*/ 0 w 168440"/>
              <a:gd name="connsiteY3" fmla="*/ 382856 h 382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8440" h="382855">
                <a:moveTo>
                  <a:pt x="0" y="0"/>
                </a:moveTo>
                <a:lnTo>
                  <a:pt x="168440" y="0"/>
                </a:lnTo>
                <a:lnTo>
                  <a:pt x="168440" y="382856"/>
                </a:lnTo>
                <a:lnTo>
                  <a:pt x="0" y="382856"/>
                </a:lnTo>
                <a:close/>
              </a:path>
            </a:pathLst>
          </a:custGeom>
          <a:solidFill>
            <a:srgbClr val="C4C4C4"/>
          </a:solidFill>
          <a:ln w="6122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07"/>
          <a:stretch/>
        </p:blipFill>
        <p:spPr>
          <a:xfrm>
            <a:off x="91582" y="1064191"/>
            <a:ext cx="4428911" cy="3275022"/>
          </a:xfrm>
          <a:prstGeom prst="rect">
            <a:avLst/>
          </a:prstGeom>
        </p:spPr>
      </p:pic>
      <p:pic>
        <p:nvPicPr>
          <p:cNvPr id="81" name="그림 80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35867" y="1085514"/>
            <a:ext cx="4422111" cy="316302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296BF18-1802-4120-838F-D861F5E32B79}"/>
              </a:ext>
            </a:extLst>
          </p:cNvPr>
          <p:cNvSpPr txBox="1"/>
          <p:nvPr/>
        </p:nvSpPr>
        <p:spPr>
          <a:xfrm>
            <a:off x="2756424" y="4547912"/>
            <a:ext cx="3159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D3.js</a:t>
            </a:r>
            <a:r>
              <a:rPr lang="ko-KR" altLang="en-US" dirty="0"/>
              <a:t>를 사용하여 그래프 생성</a:t>
            </a:r>
          </a:p>
        </p:txBody>
      </p:sp>
    </p:spTree>
    <p:extLst>
      <p:ext uri="{BB962C8B-B14F-4D97-AF65-F5344CB8AC3E}">
        <p14:creationId xmlns:p14="http://schemas.microsoft.com/office/powerpoint/2010/main" val="1729685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D6D5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5CB33B2A-470D-4251-A904-6AA0AF874F05}"/>
              </a:ext>
            </a:extLst>
          </p:cNvPr>
          <p:cNvSpPr/>
          <p:nvPr/>
        </p:nvSpPr>
        <p:spPr>
          <a:xfrm>
            <a:off x="0" y="-1"/>
            <a:ext cx="152402" cy="9778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54500C-13EB-48F6-8DBE-7603E5FFFBB1}"/>
              </a:ext>
            </a:extLst>
          </p:cNvPr>
          <p:cNvSpPr txBox="1"/>
          <p:nvPr/>
        </p:nvSpPr>
        <p:spPr>
          <a:xfrm>
            <a:off x="808528" y="84632"/>
            <a:ext cx="72006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코드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3253AD30-016A-4C21-ABED-1E430A7316E2}"/>
              </a:ext>
            </a:extLst>
          </p:cNvPr>
          <p:cNvCxnSpPr>
            <a:cxnSpLocks/>
          </p:cNvCxnSpPr>
          <p:nvPr/>
        </p:nvCxnSpPr>
        <p:spPr>
          <a:xfrm>
            <a:off x="808528" y="977899"/>
            <a:ext cx="1138347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3A27063-972E-47BA-A434-98FA35816DD9}"/>
              </a:ext>
            </a:extLst>
          </p:cNvPr>
          <p:cNvSpPr txBox="1"/>
          <p:nvPr/>
        </p:nvSpPr>
        <p:spPr>
          <a:xfrm>
            <a:off x="292100" y="84722"/>
            <a:ext cx="6670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anose="02020603050405020304" pitchFamily="18" charset="0"/>
              </a:rPr>
              <a:t>Part 3,</a:t>
            </a:r>
            <a:endParaRPr lang="ko-KR" altLang="en-US" sz="1200" dirty="0">
              <a:latin typeface="배달의민족 주아" panose="02020603020101020101" pitchFamily="18" charset="-127"/>
              <a:ea typeface="배달의민족 주아" panose="0202060302010102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800FFD-6112-481A-9F11-330ADD08C4C8}"/>
              </a:ext>
            </a:extLst>
          </p:cNvPr>
          <p:cNvSpPr txBox="1"/>
          <p:nvPr/>
        </p:nvSpPr>
        <p:spPr>
          <a:xfrm>
            <a:off x="808528" y="608951"/>
            <a:ext cx="7481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Crawling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7575593" y="1552221"/>
            <a:ext cx="4202518" cy="4202518"/>
            <a:chOff x="526400" y="1406236"/>
            <a:chExt cx="4202518" cy="4202518"/>
          </a:xfrm>
        </p:grpSpPr>
        <p:sp>
          <p:nvSpPr>
            <p:cNvPr id="15" name="그래픽 2" descr="작은 원이 있는 그리드">
              <a:extLst>
                <a:ext uri="{FF2B5EF4-FFF2-40B4-BE49-F238E27FC236}">
                  <a16:creationId xmlns:a16="http://schemas.microsoft.com/office/drawing/2014/main" id="{7F1EAA15-5D94-4465-854C-037CECD70A53}"/>
                </a:ext>
              </a:extLst>
            </p:cNvPr>
            <p:cNvSpPr/>
            <p:nvPr/>
          </p:nvSpPr>
          <p:spPr>
            <a:xfrm>
              <a:off x="526400" y="1406236"/>
              <a:ext cx="4202518" cy="4202518"/>
            </a:xfrm>
            <a:custGeom>
              <a:avLst/>
              <a:gdLst>
                <a:gd name="connsiteX0" fmla="*/ 4202519 w 4202518"/>
                <a:gd name="connsiteY0" fmla="*/ 3846472 h 4202518"/>
                <a:gd name="connsiteX1" fmla="*/ 3858146 w 4202518"/>
                <a:gd name="connsiteY1" fmla="*/ 3846472 h 4202518"/>
                <a:gd name="connsiteX2" fmla="*/ 3858146 w 4202518"/>
                <a:gd name="connsiteY2" fmla="*/ 3507936 h 4202518"/>
                <a:gd name="connsiteX3" fmla="*/ 4015740 w 4202518"/>
                <a:gd name="connsiteY3" fmla="*/ 3507936 h 4202518"/>
                <a:gd name="connsiteX4" fmla="*/ 4015740 w 4202518"/>
                <a:gd name="connsiteY4" fmla="*/ 3496262 h 4202518"/>
                <a:gd name="connsiteX5" fmla="*/ 3858146 w 4202518"/>
                <a:gd name="connsiteY5" fmla="*/ 3496262 h 4202518"/>
                <a:gd name="connsiteX6" fmla="*/ 3858146 w 4202518"/>
                <a:gd name="connsiteY6" fmla="*/ 1610965 h 4202518"/>
                <a:gd name="connsiteX7" fmla="*/ 3846472 w 4202518"/>
                <a:gd name="connsiteY7" fmla="*/ 1610965 h 4202518"/>
                <a:gd name="connsiteX8" fmla="*/ 3846472 w 4202518"/>
                <a:gd name="connsiteY8" fmla="*/ 3496262 h 4202518"/>
                <a:gd name="connsiteX9" fmla="*/ 3507936 w 4202518"/>
                <a:gd name="connsiteY9" fmla="*/ 3496262 h 4202518"/>
                <a:gd name="connsiteX10" fmla="*/ 3507936 w 4202518"/>
                <a:gd name="connsiteY10" fmla="*/ 3157726 h 4202518"/>
                <a:gd name="connsiteX11" fmla="*/ 3770593 w 4202518"/>
                <a:gd name="connsiteY11" fmla="*/ 3157726 h 4202518"/>
                <a:gd name="connsiteX12" fmla="*/ 3770593 w 4202518"/>
                <a:gd name="connsiteY12" fmla="*/ 3146052 h 4202518"/>
                <a:gd name="connsiteX13" fmla="*/ 3507936 w 4202518"/>
                <a:gd name="connsiteY13" fmla="*/ 3146052 h 4202518"/>
                <a:gd name="connsiteX14" fmla="*/ 3507936 w 4202518"/>
                <a:gd name="connsiteY14" fmla="*/ 2807516 h 4202518"/>
                <a:gd name="connsiteX15" fmla="*/ 3642183 w 4202518"/>
                <a:gd name="connsiteY15" fmla="*/ 2807516 h 4202518"/>
                <a:gd name="connsiteX16" fmla="*/ 3642183 w 4202518"/>
                <a:gd name="connsiteY16" fmla="*/ 2795842 h 4202518"/>
                <a:gd name="connsiteX17" fmla="*/ 3507936 w 4202518"/>
                <a:gd name="connsiteY17" fmla="*/ 2795842 h 4202518"/>
                <a:gd name="connsiteX18" fmla="*/ 3507936 w 4202518"/>
                <a:gd name="connsiteY18" fmla="*/ 1449869 h 4202518"/>
                <a:gd name="connsiteX19" fmla="*/ 3496262 w 4202518"/>
                <a:gd name="connsiteY19" fmla="*/ 1449869 h 4202518"/>
                <a:gd name="connsiteX20" fmla="*/ 3496262 w 4202518"/>
                <a:gd name="connsiteY20" fmla="*/ 2795842 h 4202518"/>
                <a:gd name="connsiteX21" fmla="*/ 3157726 w 4202518"/>
                <a:gd name="connsiteY21" fmla="*/ 2795842 h 4202518"/>
                <a:gd name="connsiteX22" fmla="*/ 3157726 w 4202518"/>
                <a:gd name="connsiteY22" fmla="*/ 2457306 h 4202518"/>
                <a:gd name="connsiteX23" fmla="*/ 3455404 w 4202518"/>
                <a:gd name="connsiteY23" fmla="*/ 2457306 h 4202518"/>
                <a:gd name="connsiteX24" fmla="*/ 3455404 w 4202518"/>
                <a:gd name="connsiteY24" fmla="*/ 2445632 h 4202518"/>
                <a:gd name="connsiteX25" fmla="*/ 3157726 w 4202518"/>
                <a:gd name="connsiteY25" fmla="*/ 2445632 h 4202518"/>
                <a:gd name="connsiteX26" fmla="*/ 3157726 w 4202518"/>
                <a:gd name="connsiteY26" fmla="*/ 2107096 h 4202518"/>
                <a:gd name="connsiteX27" fmla="*/ 3268626 w 4202518"/>
                <a:gd name="connsiteY27" fmla="*/ 2107096 h 4202518"/>
                <a:gd name="connsiteX28" fmla="*/ 3268626 w 4202518"/>
                <a:gd name="connsiteY28" fmla="*/ 2095422 h 4202518"/>
                <a:gd name="connsiteX29" fmla="*/ 3157726 w 4202518"/>
                <a:gd name="connsiteY29" fmla="*/ 2095422 h 4202518"/>
                <a:gd name="connsiteX30" fmla="*/ 3157726 w 4202518"/>
                <a:gd name="connsiteY30" fmla="*/ 1288772 h 4202518"/>
                <a:gd name="connsiteX31" fmla="*/ 3146052 w 4202518"/>
                <a:gd name="connsiteY31" fmla="*/ 1288772 h 4202518"/>
                <a:gd name="connsiteX32" fmla="*/ 3146052 w 4202518"/>
                <a:gd name="connsiteY32" fmla="*/ 2095422 h 4202518"/>
                <a:gd name="connsiteX33" fmla="*/ 2807516 w 4202518"/>
                <a:gd name="connsiteY33" fmla="*/ 2095422 h 4202518"/>
                <a:gd name="connsiteX34" fmla="*/ 2807516 w 4202518"/>
                <a:gd name="connsiteY34" fmla="*/ 1756886 h 4202518"/>
                <a:gd name="connsiteX35" fmla="*/ 3081847 w 4202518"/>
                <a:gd name="connsiteY35" fmla="*/ 1756886 h 4202518"/>
                <a:gd name="connsiteX36" fmla="*/ 3081847 w 4202518"/>
                <a:gd name="connsiteY36" fmla="*/ 1745213 h 4202518"/>
                <a:gd name="connsiteX37" fmla="*/ 2807516 w 4202518"/>
                <a:gd name="connsiteY37" fmla="*/ 1745213 h 4202518"/>
                <a:gd name="connsiteX38" fmla="*/ 2807516 w 4202518"/>
                <a:gd name="connsiteY38" fmla="*/ 1406676 h 4202518"/>
                <a:gd name="connsiteX39" fmla="*/ 2895068 w 4202518"/>
                <a:gd name="connsiteY39" fmla="*/ 1406676 h 4202518"/>
                <a:gd name="connsiteX40" fmla="*/ 2895068 w 4202518"/>
                <a:gd name="connsiteY40" fmla="*/ 1395003 h 4202518"/>
                <a:gd name="connsiteX41" fmla="*/ 2807516 w 4202518"/>
                <a:gd name="connsiteY41" fmla="*/ 1395003 h 4202518"/>
                <a:gd name="connsiteX42" fmla="*/ 2807516 w 4202518"/>
                <a:gd name="connsiteY42" fmla="*/ 1127676 h 4202518"/>
                <a:gd name="connsiteX43" fmla="*/ 2795842 w 4202518"/>
                <a:gd name="connsiteY43" fmla="*/ 1127676 h 4202518"/>
                <a:gd name="connsiteX44" fmla="*/ 2795842 w 4202518"/>
                <a:gd name="connsiteY44" fmla="*/ 1395003 h 4202518"/>
                <a:gd name="connsiteX45" fmla="*/ 2457306 w 4202518"/>
                <a:gd name="connsiteY45" fmla="*/ 1395003 h 4202518"/>
                <a:gd name="connsiteX46" fmla="*/ 2457306 w 4202518"/>
                <a:gd name="connsiteY46" fmla="*/ 1056467 h 4202518"/>
                <a:gd name="connsiteX47" fmla="*/ 2708290 w 4202518"/>
                <a:gd name="connsiteY47" fmla="*/ 1056467 h 4202518"/>
                <a:gd name="connsiteX48" fmla="*/ 2708290 w 4202518"/>
                <a:gd name="connsiteY48" fmla="*/ 1044793 h 4202518"/>
                <a:gd name="connsiteX49" fmla="*/ 2457306 w 4202518"/>
                <a:gd name="connsiteY49" fmla="*/ 1044793 h 4202518"/>
                <a:gd name="connsiteX50" fmla="*/ 2457306 w 4202518"/>
                <a:gd name="connsiteY50" fmla="*/ 966579 h 4202518"/>
                <a:gd name="connsiteX51" fmla="*/ 2445632 w 4202518"/>
                <a:gd name="connsiteY51" fmla="*/ 966579 h 4202518"/>
                <a:gd name="connsiteX52" fmla="*/ 2445632 w 4202518"/>
                <a:gd name="connsiteY52" fmla="*/ 1044793 h 4202518"/>
                <a:gd name="connsiteX53" fmla="*/ 2107096 w 4202518"/>
                <a:gd name="connsiteY53" fmla="*/ 1044793 h 4202518"/>
                <a:gd name="connsiteX54" fmla="*/ 2107096 w 4202518"/>
                <a:gd name="connsiteY54" fmla="*/ 805483 h 4202518"/>
                <a:gd name="connsiteX55" fmla="*/ 2095422 w 4202518"/>
                <a:gd name="connsiteY55" fmla="*/ 805483 h 4202518"/>
                <a:gd name="connsiteX56" fmla="*/ 2095422 w 4202518"/>
                <a:gd name="connsiteY56" fmla="*/ 1044793 h 4202518"/>
                <a:gd name="connsiteX57" fmla="*/ 1756886 w 4202518"/>
                <a:gd name="connsiteY57" fmla="*/ 1044793 h 4202518"/>
                <a:gd name="connsiteX58" fmla="*/ 1756886 w 4202518"/>
                <a:gd name="connsiteY58" fmla="*/ 706257 h 4202518"/>
                <a:gd name="connsiteX59" fmla="*/ 2521511 w 4202518"/>
                <a:gd name="connsiteY59" fmla="*/ 706257 h 4202518"/>
                <a:gd name="connsiteX60" fmla="*/ 2521511 w 4202518"/>
                <a:gd name="connsiteY60" fmla="*/ 694583 h 4202518"/>
                <a:gd name="connsiteX61" fmla="*/ 1756886 w 4202518"/>
                <a:gd name="connsiteY61" fmla="*/ 694583 h 4202518"/>
                <a:gd name="connsiteX62" fmla="*/ 1756886 w 4202518"/>
                <a:gd name="connsiteY62" fmla="*/ 644386 h 4202518"/>
                <a:gd name="connsiteX63" fmla="*/ 1745213 w 4202518"/>
                <a:gd name="connsiteY63" fmla="*/ 644386 h 4202518"/>
                <a:gd name="connsiteX64" fmla="*/ 1745213 w 4202518"/>
                <a:gd name="connsiteY64" fmla="*/ 694583 h 4202518"/>
                <a:gd name="connsiteX65" fmla="*/ 1406676 w 4202518"/>
                <a:gd name="connsiteY65" fmla="*/ 694583 h 4202518"/>
                <a:gd name="connsiteX66" fmla="*/ 1406676 w 4202518"/>
                <a:gd name="connsiteY66" fmla="*/ 483290 h 4202518"/>
                <a:gd name="connsiteX67" fmla="*/ 1395003 w 4202518"/>
                <a:gd name="connsiteY67" fmla="*/ 483290 h 4202518"/>
                <a:gd name="connsiteX68" fmla="*/ 1395003 w 4202518"/>
                <a:gd name="connsiteY68" fmla="*/ 694583 h 4202518"/>
                <a:gd name="connsiteX69" fmla="*/ 1056467 w 4202518"/>
                <a:gd name="connsiteY69" fmla="*/ 694583 h 4202518"/>
                <a:gd name="connsiteX70" fmla="*/ 1056467 w 4202518"/>
                <a:gd name="connsiteY70" fmla="*/ 356047 h 4202518"/>
                <a:gd name="connsiteX71" fmla="*/ 2334733 w 4202518"/>
                <a:gd name="connsiteY71" fmla="*/ 356047 h 4202518"/>
                <a:gd name="connsiteX72" fmla="*/ 2334733 w 4202518"/>
                <a:gd name="connsiteY72" fmla="*/ 344373 h 4202518"/>
                <a:gd name="connsiteX73" fmla="*/ 1056467 w 4202518"/>
                <a:gd name="connsiteY73" fmla="*/ 344373 h 4202518"/>
                <a:gd name="connsiteX74" fmla="*/ 1056467 w 4202518"/>
                <a:gd name="connsiteY74" fmla="*/ 322193 h 4202518"/>
                <a:gd name="connsiteX75" fmla="*/ 1044793 w 4202518"/>
                <a:gd name="connsiteY75" fmla="*/ 322193 h 4202518"/>
                <a:gd name="connsiteX76" fmla="*/ 1044793 w 4202518"/>
                <a:gd name="connsiteY76" fmla="*/ 344373 h 4202518"/>
                <a:gd name="connsiteX77" fmla="*/ 706257 w 4202518"/>
                <a:gd name="connsiteY77" fmla="*/ 344373 h 4202518"/>
                <a:gd name="connsiteX78" fmla="*/ 706257 w 4202518"/>
                <a:gd name="connsiteY78" fmla="*/ 161097 h 4202518"/>
                <a:gd name="connsiteX79" fmla="*/ 694583 w 4202518"/>
                <a:gd name="connsiteY79" fmla="*/ 161097 h 4202518"/>
                <a:gd name="connsiteX80" fmla="*/ 694583 w 4202518"/>
                <a:gd name="connsiteY80" fmla="*/ 344373 h 4202518"/>
                <a:gd name="connsiteX81" fmla="*/ 356047 w 4202518"/>
                <a:gd name="connsiteY81" fmla="*/ 344373 h 4202518"/>
                <a:gd name="connsiteX82" fmla="*/ 356047 w 4202518"/>
                <a:gd name="connsiteY82" fmla="*/ 0 h 4202518"/>
                <a:gd name="connsiteX83" fmla="*/ 344373 w 4202518"/>
                <a:gd name="connsiteY83" fmla="*/ 0 h 4202518"/>
                <a:gd name="connsiteX84" fmla="*/ 344373 w 4202518"/>
                <a:gd name="connsiteY84" fmla="*/ 344373 h 4202518"/>
                <a:gd name="connsiteX85" fmla="*/ 0 w 4202518"/>
                <a:gd name="connsiteY85" fmla="*/ 344373 h 4202518"/>
                <a:gd name="connsiteX86" fmla="*/ 0 w 4202518"/>
                <a:gd name="connsiteY86" fmla="*/ 356047 h 4202518"/>
                <a:gd name="connsiteX87" fmla="*/ 344373 w 4202518"/>
                <a:gd name="connsiteY87" fmla="*/ 356047 h 4202518"/>
                <a:gd name="connsiteX88" fmla="*/ 344373 w 4202518"/>
                <a:gd name="connsiteY88" fmla="*/ 694583 h 4202518"/>
                <a:gd name="connsiteX89" fmla="*/ 203122 w 4202518"/>
                <a:gd name="connsiteY89" fmla="*/ 694583 h 4202518"/>
                <a:gd name="connsiteX90" fmla="*/ 203122 w 4202518"/>
                <a:gd name="connsiteY90" fmla="*/ 706257 h 4202518"/>
                <a:gd name="connsiteX91" fmla="*/ 344373 w 4202518"/>
                <a:gd name="connsiteY91" fmla="*/ 706257 h 4202518"/>
                <a:gd name="connsiteX92" fmla="*/ 344373 w 4202518"/>
                <a:gd name="connsiteY92" fmla="*/ 2171301 h 4202518"/>
                <a:gd name="connsiteX93" fmla="*/ 356047 w 4202518"/>
                <a:gd name="connsiteY93" fmla="*/ 2171301 h 4202518"/>
                <a:gd name="connsiteX94" fmla="*/ 356047 w 4202518"/>
                <a:gd name="connsiteY94" fmla="*/ 706257 h 4202518"/>
                <a:gd name="connsiteX95" fmla="*/ 694583 w 4202518"/>
                <a:gd name="connsiteY95" fmla="*/ 706257 h 4202518"/>
                <a:gd name="connsiteX96" fmla="*/ 694583 w 4202518"/>
                <a:gd name="connsiteY96" fmla="*/ 1044793 h 4202518"/>
                <a:gd name="connsiteX97" fmla="*/ 406244 w 4202518"/>
                <a:gd name="connsiteY97" fmla="*/ 1044793 h 4202518"/>
                <a:gd name="connsiteX98" fmla="*/ 406244 w 4202518"/>
                <a:gd name="connsiteY98" fmla="*/ 1056467 h 4202518"/>
                <a:gd name="connsiteX99" fmla="*/ 694583 w 4202518"/>
                <a:gd name="connsiteY99" fmla="*/ 1056467 h 4202518"/>
                <a:gd name="connsiteX100" fmla="*/ 694583 w 4202518"/>
                <a:gd name="connsiteY100" fmla="*/ 1395003 h 4202518"/>
                <a:gd name="connsiteX101" fmla="*/ 609365 w 4202518"/>
                <a:gd name="connsiteY101" fmla="*/ 1395003 h 4202518"/>
                <a:gd name="connsiteX102" fmla="*/ 609365 w 4202518"/>
                <a:gd name="connsiteY102" fmla="*/ 1406676 h 4202518"/>
                <a:gd name="connsiteX103" fmla="*/ 694583 w 4202518"/>
                <a:gd name="connsiteY103" fmla="*/ 1406676 h 4202518"/>
                <a:gd name="connsiteX104" fmla="*/ 694583 w 4202518"/>
                <a:gd name="connsiteY104" fmla="*/ 2374423 h 4202518"/>
                <a:gd name="connsiteX105" fmla="*/ 706257 w 4202518"/>
                <a:gd name="connsiteY105" fmla="*/ 2374423 h 4202518"/>
                <a:gd name="connsiteX106" fmla="*/ 706257 w 4202518"/>
                <a:gd name="connsiteY106" fmla="*/ 1406676 h 4202518"/>
                <a:gd name="connsiteX107" fmla="*/ 1044793 w 4202518"/>
                <a:gd name="connsiteY107" fmla="*/ 1406676 h 4202518"/>
                <a:gd name="connsiteX108" fmla="*/ 1044793 w 4202518"/>
                <a:gd name="connsiteY108" fmla="*/ 1745213 h 4202518"/>
                <a:gd name="connsiteX109" fmla="*/ 812487 w 4202518"/>
                <a:gd name="connsiteY109" fmla="*/ 1745213 h 4202518"/>
                <a:gd name="connsiteX110" fmla="*/ 812487 w 4202518"/>
                <a:gd name="connsiteY110" fmla="*/ 1756886 h 4202518"/>
                <a:gd name="connsiteX111" fmla="*/ 1044793 w 4202518"/>
                <a:gd name="connsiteY111" fmla="*/ 1756886 h 4202518"/>
                <a:gd name="connsiteX112" fmla="*/ 1044793 w 4202518"/>
                <a:gd name="connsiteY112" fmla="*/ 2095422 h 4202518"/>
                <a:gd name="connsiteX113" fmla="*/ 1015609 w 4202518"/>
                <a:gd name="connsiteY113" fmla="*/ 2095422 h 4202518"/>
                <a:gd name="connsiteX114" fmla="*/ 1015609 w 4202518"/>
                <a:gd name="connsiteY114" fmla="*/ 2107096 h 4202518"/>
                <a:gd name="connsiteX115" fmla="*/ 1044793 w 4202518"/>
                <a:gd name="connsiteY115" fmla="*/ 2107096 h 4202518"/>
                <a:gd name="connsiteX116" fmla="*/ 1044793 w 4202518"/>
                <a:gd name="connsiteY116" fmla="*/ 2577545 h 4202518"/>
                <a:gd name="connsiteX117" fmla="*/ 1056467 w 4202518"/>
                <a:gd name="connsiteY117" fmla="*/ 2577545 h 4202518"/>
                <a:gd name="connsiteX118" fmla="*/ 1056467 w 4202518"/>
                <a:gd name="connsiteY118" fmla="*/ 2107096 h 4202518"/>
                <a:gd name="connsiteX119" fmla="*/ 1395003 w 4202518"/>
                <a:gd name="connsiteY119" fmla="*/ 2107096 h 4202518"/>
                <a:gd name="connsiteX120" fmla="*/ 1395003 w 4202518"/>
                <a:gd name="connsiteY120" fmla="*/ 2445632 h 4202518"/>
                <a:gd name="connsiteX121" fmla="*/ 1218730 w 4202518"/>
                <a:gd name="connsiteY121" fmla="*/ 2445632 h 4202518"/>
                <a:gd name="connsiteX122" fmla="*/ 1218730 w 4202518"/>
                <a:gd name="connsiteY122" fmla="*/ 2457306 h 4202518"/>
                <a:gd name="connsiteX123" fmla="*/ 1395003 w 4202518"/>
                <a:gd name="connsiteY123" fmla="*/ 2457306 h 4202518"/>
                <a:gd name="connsiteX124" fmla="*/ 1395003 w 4202518"/>
                <a:gd name="connsiteY124" fmla="*/ 2780667 h 4202518"/>
                <a:gd name="connsiteX125" fmla="*/ 1406676 w 4202518"/>
                <a:gd name="connsiteY125" fmla="*/ 2780667 h 4202518"/>
                <a:gd name="connsiteX126" fmla="*/ 1406676 w 4202518"/>
                <a:gd name="connsiteY126" fmla="*/ 2457306 h 4202518"/>
                <a:gd name="connsiteX127" fmla="*/ 1745213 w 4202518"/>
                <a:gd name="connsiteY127" fmla="*/ 2457306 h 4202518"/>
                <a:gd name="connsiteX128" fmla="*/ 1745213 w 4202518"/>
                <a:gd name="connsiteY128" fmla="*/ 2795842 h 4202518"/>
                <a:gd name="connsiteX129" fmla="*/ 1421852 w 4202518"/>
                <a:gd name="connsiteY129" fmla="*/ 2795842 h 4202518"/>
                <a:gd name="connsiteX130" fmla="*/ 1421852 w 4202518"/>
                <a:gd name="connsiteY130" fmla="*/ 2807516 h 4202518"/>
                <a:gd name="connsiteX131" fmla="*/ 1745213 w 4202518"/>
                <a:gd name="connsiteY131" fmla="*/ 2807516 h 4202518"/>
                <a:gd name="connsiteX132" fmla="*/ 1745213 w 4202518"/>
                <a:gd name="connsiteY132" fmla="*/ 2983788 h 4202518"/>
                <a:gd name="connsiteX133" fmla="*/ 1756886 w 4202518"/>
                <a:gd name="connsiteY133" fmla="*/ 2983788 h 4202518"/>
                <a:gd name="connsiteX134" fmla="*/ 1756886 w 4202518"/>
                <a:gd name="connsiteY134" fmla="*/ 2807516 h 4202518"/>
                <a:gd name="connsiteX135" fmla="*/ 2095422 w 4202518"/>
                <a:gd name="connsiteY135" fmla="*/ 2807516 h 4202518"/>
                <a:gd name="connsiteX136" fmla="*/ 2095422 w 4202518"/>
                <a:gd name="connsiteY136" fmla="*/ 3146052 h 4202518"/>
                <a:gd name="connsiteX137" fmla="*/ 1624974 w 4202518"/>
                <a:gd name="connsiteY137" fmla="*/ 3146052 h 4202518"/>
                <a:gd name="connsiteX138" fmla="*/ 1624974 w 4202518"/>
                <a:gd name="connsiteY138" fmla="*/ 3157726 h 4202518"/>
                <a:gd name="connsiteX139" fmla="*/ 2095422 w 4202518"/>
                <a:gd name="connsiteY139" fmla="*/ 3157726 h 4202518"/>
                <a:gd name="connsiteX140" fmla="*/ 2095422 w 4202518"/>
                <a:gd name="connsiteY140" fmla="*/ 3186910 h 4202518"/>
                <a:gd name="connsiteX141" fmla="*/ 2107096 w 4202518"/>
                <a:gd name="connsiteY141" fmla="*/ 3186910 h 4202518"/>
                <a:gd name="connsiteX142" fmla="*/ 2107096 w 4202518"/>
                <a:gd name="connsiteY142" fmla="*/ 3157726 h 4202518"/>
                <a:gd name="connsiteX143" fmla="*/ 2445632 w 4202518"/>
                <a:gd name="connsiteY143" fmla="*/ 3157726 h 4202518"/>
                <a:gd name="connsiteX144" fmla="*/ 2445632 w 4202518"/>
                <a:gd name="connsiteY144" fmla="*/ 3390032 h 4202518"/>
                <a:gd name="connsiteX145" fmla="*/ 2457306 w 4202518"/>
                <a:gd name="connsiteY145" fmla="*/ 3390032 h 4202518"/>
                <a:gd name="connsiteX146" fmla="*/ 2457306 w 4202518"/>
                <a:gd name="connsiteY146" fmla="*/ 3157726 h 4202518"/>
                <a:gd name="connsiteX147" fmla="*/ 2795842 w 4202518"/>
                <a:gd name="connsiteY147" fmla="*/ 3157726 h 4202518"/>
                <a:gd name="connsiteX148" fmla="*/ 2795842 w 4202518"/>
                <a:gd name="connsiteY148" fmla="*/ 3496262 h 4202518"/>
                <a:gd name="connsiteX149" fmla="*/ 1828096 w 4202518"/>
                <a:gd name="connsiteY149" fmla="*/ 3496262 h 4202518"/>
                <a:gd name="connsiteX150" fmla="*/ 1828096 w 4202518"/>
                <a:gd name="connsiteY150" fmla="*/ 3507936 h 4202518"/>
                <a:gd name="connsiteX151" fmla="*/ 2795842 w 4202518"/>
                <a:gd name="connsiteY151" fmla="*/ 3507936 h 4202518"/>
                <a:gd name="connsiteX152" fmla="*/ 2795842 w 4202518"/>
                <a:gd name="connsiteY152" fmla="*/ 3593153 h 4202518"/>
                <a:gd name="connsiteX153" fmla="*/ 2807516 w 4202518"/>
                <a:gd name="connsiteY153" fmla="*/ 3593153 h 4202518"/>
                <a:gd name="connsiteX154" fmla="*/ 2807516 w 4202518"/>
                <a:gd name="connsiteY154" fmla="*/ 3507936 h 4202518"/>
                <a:gd name="connsiteX155" fmla="*/ 3146052 w 4202518"/>
                <a:gd name="connsiteY155" fmla="*/ 3507936 h 4202518"/>
                <a:gd name="connsiteX156" fmla="*/ 3146052 w 4202518"/>
                <a:gd name="connsiteY156" fmla="*/ 3796275 h 4202518"/>
                <a:gd name="connsiteX157" fmla="*/ 3157726 w 4202518"/>
                <a:gd name="connsiteY157" fmla="*/ 3796275 h 4202518"/>
                <a:gd name="connsiteX158" fmla="*/ 3157726 w 4202518"/>
                <a:gd name="connsiteY158" fmla="*/ 3507936 h 4202518"/>
                <a:gd name="connsiteX159" fmla="*/ 3496262 w 4202518"/>
                <a:gd name="connsiteY159" fmla="*/ 3507936 h 4202518"/>
                <a:gd name="connsiteX160" fmla="*/ 3496262 w 4202518"/>
                <a:gd name="connsiteY160" fmla="*/ 3846472 h 4202518"/>
                <a:gd name="connsiteX161" fmla="*/ 2031217 w 4202518"/>
                <a:gd name="connsiteY161" fmla="*/ 3846472 h 4202518"/>
                <a:gd name="connsiteX162" fmla="*/ 2031217 w 4202518"/>
                <a:gd name="connsiteY162" fmla="*/ 3858146 h 4202518"/>
                <a:gd name="connsiteX163" fmla="*/ 3496262 w 4202518"/>
                <a:gd name="connsiteY163" fmla="*/ 3858146 h 4202518"/>
                <a:gd name="connsiteX164" fmla="*/ 3496262 w 4202518"/>
                <a:gd name="connsiteY164" fmla="*/ 3999397 h 4202518"/>
                <a:gd name="connsiteX165" fmla="*/ 3507936 w 4202518"/>
                <a:gd name="connsiteY165" fmla="*/ 3999397 h 4202518"/>
                <a:gd name="connsiteX166" fmla="*/ 3507936 w 4202518"/>
                <a:gd name="connsiteY166" fmla="*/ 3858146 h 4202518"/>
                <a:gd name="connsiteX167" fmla="*/ 3846472 w 4202518"/>
                <a:gd name="connsiteY167" fmla="*/ 3858146 h 4202518"/>
                <a:gd name="connsiteX168" fmla="*/ 3846472 w 4202518"/>
                <a:gd name="connsiteY168" fmla="*/ 4202519 h 4202518"/>
                <a:gd name="connsiteX169" fmla="*/ 3858146 w 4202518"/>
                <a:gd name="connsiteY169" fmla="*/ 4202519 h 4202518"/>
                <a:gd name="connsiteX170" fmla="*/ 3858146 w 4202518"/>
                <a:gd name="connsiteY170" fmla="*/ 3858146 h 4202518"/>
                <a:gd name="connsiteX171" fmla="*/ 4202519 w 4202518"/>
                <a:gd name="connsiteY171" fmla="*/ 3858146 h 4202518"/>
                <a:gd name="connsiteX172" fmla="*/ 4202519 w 4202518"/>
                <a:gd name="connsiteY172" fmla="*/ 3846472 h 4202518"/>
                <a:gd name="connsiteX173" fmla="*/ 3496262 w 4202518"/>
                <a:gd name="connsiteY173" fmla="*/ 2807516 h 4202518"/>
                <a:gd name="connsiteX174" fmla="*/ 3496262 w 4202518"/>
                <a:gd name="connsiteY174" fmla="*/ 3146052 h 4202518"/>
                <a:gd name="connsiteX175" fmla="*/ 3157726 w 4202518"/>
                <a:gd name="connsiteY175" fmla="*/ 3146052 h 4202518"/>
                <a:gd name="connsiteX176" fmla="*/ 3157726 w 4202518"/>
                <a:gd name="connsiteY176" fmla="*/ 2807516 h 4202518"/>
                <a:gd name="connsiteX177" fmla="*/ 3496262 w 4202518"/>
                <a:gd name="connsiteY177" fmla="*/ 2807516 h 4202518"/>
                <a:gd name="connsiteX178" fmla="*/ 3146052 w 4202518"/>
                <a:gd name="connsiteY178" fmla="*/ 3146052 h 4202518"/>
                <a:gd name="connsiteX179" fmla="*/ 2807516 w 4202518"/>
                <a:gd name="connsiteY179" fmla="*/ 3146052 h 4202518"/>
                <a:gd name="connsiteX180" fmla="*/ 2807516 w 4202518"/>
                <a:gd name="connsiteY180" fmla="*/ 2807516 h 4202518"/>
                <a:gd name="connsiteX181" fmla="*/ 3146052 w 4202518"/>
                <a:gd name="connsiteY181" fmla="*/ 2807516 h 4202518"/>
                <a:gd name="connsiteX182" fmla="*/ 3146052 w 4202518"/>
                <a:gd name="connsiteY182" fmla="*/ 3146052 h 4202518"/>
                <a:gd name="connsiteX183" fmla="*/ 3146052 w 4202518"/>
                <a:gd name="connsiteY183" fmla="*/ 2795842 h 4202518"/>
                <a:gd name="connsiteX184" fmla="*/ 2807516 w 4202518"/>
                <a:gd name="connsiteY184" fmla="*/ 2795842 h 4202518"/>
                <a:gd name="connsiteX185" fmla="*/ 2807516 w 4202518"/>
                <a:gd name="connsiteY185" fmla="*/ 2457306 h 4202518"/>
                <a:gd name="connsiteX186" fmla="*/ 3146052 w 4202518"/>
                <a:gd name="connsiteY186" fmla="*/ 2457306 h 4202518"/>
                <a:gd name="connsiteX187" fmla="*/ 3146052 w 4202518"/>
                <a:gd name="connsiteY187" fmla="*/ 2795842 h 4202518"/>
                <a:gd name="connsiteX188" fmla="*/ 1406676 w 4202518"/>
                <a:gd name="connsiteY188" fmla="*/ 1056467 h 4202518"/>
                <a:gd name="connsiteX189" fmla="*/ 1745213 w 4202518"/>
                <a:gd name="connsiteY189" fmla="*/ 1056467 h 4202518"/>
                <a:gd name="connsiteX190" fmla="*/ 1745213 w 4202518"/>
                <a:gd name="connsiteY190" fmla="*/ 1395003 h 4202518"/>
                <a:gd name="connsiteX191" fmla="*/ 1406676 w 4202518"/>
                <a:gd name="connsiteY191" fmla="*/ 1395003 h 4202518"/>
                <a:gd name="connsiteX192" fmla="*/ 1406676 w 4202518"/>
                <a:gd name="connsiteY192" fmla="*/ 1056467 h 4202518"/>
                <a:gd name="connsiteX193" fmla="*/ 1395003 w 4202518"/>
                <a:gd name="connsiteY193" fmla="*/ 1395003 h 4202518"/>
                <a:gd name="connsiteX194" fmla="*/ 1056467 w 4202518"/>
                <a:gd name="connsiteY194" fmla="*/ 1395003 h 4202518"/>
                <a:gd name="connsiteX195" fmla="*/ 1056467 w 4202518"/>
                <a:gd name="connsiteY195" fmla="*/ 1056467 h 4202518"/>
                <a:gd name="connsiteX196" fmla="*/ 1395003 w 4202518"/>
                <a:gd name="connsiteY196" fmla="*/ 1056467 h 4202518"/>
                <a:gd name="connsiteX197" fmla="*/ 1395003 w 4202518"/>
                <a:gd name="connsiteY197" fmla="*/ 1395003 h 4202518"/>
                <a:gd name="connsiteX198" fmla="*/ 1745213 w 4202518"/>
                <a:gd name="connsiteY198" fmla="*/ 1406676 h 4202518"/>
                <a:gd name="connsiteX199" fmla="*/ 1745213 w 4202518"/>
                <a:gd name="connsiteY199" fmla="*/ 1745213 h 4202518"/>
                <a:gd name="connsiteX200" fmla="*/ 1406676 w 4202518"/>
                <a:gd name="connsiteY200" fmla="*/ 1745213 h 4202518"/>
                <a:gd name="connsiteX201" fmla="*/ 1406676 w 4202518"/>
                <a:gd name="connsiteY201" fmla="*/ 1406676 h 4202518"/>
                <a:gd name="connsiteX202" fmla="*/ 1745213 w 4202518"/>
                <a:gd name="connsiteY202" fmla="*/ 1406676 h 4202518"/>
                <a:gd name="connsiteX203" fmla="*/ 2107096 w 4202518"/>
                <a:gd name="connsiteY203" fmla="*/ 1745213 h 4202518"/>
                <a:gd name="connsiteX204" fmla="*/ 2107096 w 4202518"/>
                <a:gd name="connsiteY204" fmla="*/ 1406676 h 4202518"/>
                <a:gd name="connsiteX205" fmla="*/ 2445632 w 4202518"/>
                <a:gd name="connsiteY205" fmla="*/ 1406676 h 4202518"/>
                <a:gd name="connsiteX206" fmla="*/ 2445632 w 4202518"/>
                <a:gd name="connsiteY206" fmla="*/ 1745213 h 4202518"/>
                <a:gd name="connsiteX207" fmla="*/ 2107096 w 4202518"/>
                <a:gd name="connsiteY207" fmla="*/ 1745213 h 4202518"/>
                <a:gd name="connsiteX208" fmla="*/ 2445632 w 4202518"/>
                <a:gd name="connsiteY208" fmla="*/ 1756886 h 4202518"/>
                <a:gd name="connsiteX209" fmla="*/ 2445632 w 4202518"/>
                <a:gd name="connsiteY209" fmla="*/ 2095422 h 4202518"/>
                <a:gd name="connsiteX210" fmla="*/ 2107096 w 4202518"/>
                <a:gd name="connsiteY210" fmla="*/ 2095422 h 4202518"/>
                <a:gd name="connsiteX211" fmla="*/ 2107096 w 4202518"/>
                <a:gd name="connsiteY211" fmla="*/ 1756886 h 4202518"/>
                <a:gd name="connsiteX212" fmla="*/ 2445632 w 4202518"/>
                <a:gd name="connsiteY212" fmla="*/ 1756886 h 4202518"/>
                <a:gd name="connsiteX213" fmla="*/ 2095422 w 4202518"/>
                <a:gd name="connsiteY213" fmla="*/ 1745213 h 4202518"/>
                <a:gd name="connsiteX214" fmla="*/ 1756886 w 4202518"/>
                <a:gd name="connsiteY214" fmla="*/ 1745213 h 4202518"/>
                <a:gd name="connsiteX215" fmla="*/ 1756886 w 4202518"/>
                <a:gd name="connsiteY215" fmla="*/ 1406676 h 4202518"/>
                <a:gd name="connsiteX216" fmla="*/ 2095422 w 4202518"/>
                <a:gd name="connsiteY216" fmla="*/ 1406676 h 4202518"/>
                <a:gd name="connsiteX217" fmla="*/ 2095422 w 4202518"/>
                <a:gd name="connsiteY217" fmla="*/ 1745213 h 4202518"/>
                <a:gd name="connsiteX218" fmla="*/ 1745213 w 4202518"/>
                <a:gd name="connsiteY218" fmla="*/ 1756886 h 4202518"/>
                <a:gd name="connsiteX219" fmla="*/ 1745213 w 4202518"/>
                <a:gd name="connsiteY219" fmla="*/ 2095422 h 4202518"/>
                <a:gd name="connsiteX220" fmla="*/ 1406676 w 4202518"/>
                <a:gd name="connsiteY220" fmla="*/ 2095422 h 4202518"/>
                <a:gd name="connsiteX221" fmla="*/ 1406676 w 4202518"/>
                <a:gd name="connsiteY221" fmla="*/ 1756886 h 4202518"/>
                <a:gd name="connsiteX222" fmla="*/ 1745213 w 4202518"/>
                <a:gd name="connsiteY222" fmla="*/ 1756886 h 4202518"/>
                <a:gd name="connsiteX223" fmla="*/ 1756886 w 4202518"/>
                <a:gd name="connsiteY223" fmla="*/ 1756886 h 4202518"/>
                <a:gd name="connsiteX224" fmla="*/ 2095422 w 4202518"/>
                <a:gd name="connsiteY224" fmla="*/ 1756886 h 4202518"/>
                <a:gd name="connsiteX225" fmla="*/ 2095422 w 4202518"/>
                <a:gd name="connsiteY225" fmla="*/ 2095422 h 4202518"/>
                <a:gd name="connsiteX226" fmla="*/ 1756886 w 4202518"/>
                <a:gd name="connsiteY226" fmla="*/ 2095422 h 4202518"/>
                <a:gd name="connsiteX227" fmla="*/ 1756886 w 4202518"/>
                <a:gd name="connsiteY227" fmla="*/ 1756886 h 4202518"/>
                <a:gd name="connsiteX228" fmla="*/ 2095422 w 4202518"/>
                <a:gd name="connsiteY228" fmla="*/ 2107096 h 4202518"/>
                <a:gd name="connsiteX229" fmla="*/ 2095422 w 4202518"/>
                <a:gd name="connsiteY229" fmla="*/ 2445632 h 4202518"/>
                <a:gd name="connsiteX230" fmla="*/ 1756886 w 4202518"/>
                <a:gd name="connsiteY230" fmla="*/ 2445632 h 4202518"/>
                <a:gd name="connsiteX231" fmla="*/ 1756886 w 4202518"/>
                <a:gd name="connsiteY231" fmla="*/ 2107096 h 4202518"/>
                <a:gd name="connsiteX232" fmla="*/ 2095422 w 4202518"/>
                <a:gd name="connsiteY232" fmla="*/ 2107096 h 4202518"/>
                <a:gd name="connsiteX233" fmla="*/ 2107096 w 4202518"/>
                <a:gd name="connsiteY233" fmla="*/ 2107096 h 4202518"/>
                <a:gd name="connsiteX234" fmla="*/ 2445632 w 4202518"/>
                <a:gd name="connsiteY234" fmla="*/ 2107096 h 4202518"/>
                <a:gd name="connsiteX235" fmla="*/ 2445632 w 4202518"/>
                <a:gd name="connsiteY235" fmla="*/ 2445632 h 4202518"/>
                <a:gd name="connsiteX236" fmla="*/ 2107096 w 4202518"/>
                <a:gd name="connsiteY236" fmla="*/ 2445632 h 4202518"/>
                <a:gd name="connsiteX237" fmla="*/ 2107096 w 4202518"/>
                <a:gd name="connsiteY237" fmla="*/ 2107096 h 4202518"/>
                <a:gd name="connsiteX238" fmla="*/ 2457306 w 4202518"/>
                <a:gd name="connsiteY238" fmla="*/ 2107096 h 4202518"/>
                <a:gd name="connsiteX239" fmla="*/ 2795842 w 4202518"/>
                <a:gd name="connsiteY239" fmla="*/ 2107096 h 4202518"/>
                <a:gd name="connsiteX240" fmla="*/ 2795842 w 4202518"/>
                <a:gd name="connsiteY240" fmla="*/ 2445632 h 4202518"/>
                <a:gd name="connsiteX241" fmla="*/ 2457306 w 4202518"/>
                <a:gd name="connsiteY241" fmla="*/ 2445632 h 4202518"/>
                <a:gd name="connsiteX242" fmla="*/ 2457306 w 4202518"/>
                <a:gd name="connsiteY242" fmla="*/ 2107096 h 4202518"/>
                <a:gd name="connsiteX243" fmla="*/ 2445632 w 4202518"/>
                <a:gd name="connsiteY243" fmla="*/ 2457306 h 4202518"/>
                <a:gd name="connsiteX244" fmla="*/ 2445632 w 4202518"/>
                <a:gd name="connsiteY244" fmla="*/ 2795842 h 4202518"/>
                <a:gd name="connsiteX245" fmla="*/ 2107096 w 4202518"/>
                <a:gd name="connsiteY245" fmla="*/ 2795842 h 4202518"/>
                <a:gd name="connsiteX246" fmla="*/ 2107096 w 4202518"/>
                <a:gd name="connsiteY246" fmla="*/ 2457306 h 4202518"/>
                <a:gd name="connsiteX247" fmla="*/ 2445632 w 4202518"/>
                <a:gd name="connsiteY247" fmla="*/ 2457306 h 4202518"/>
                <a:gd name="connsiteX248" fmla="*/ 2457306 w 4202518"/>
                <a:gd name="connsiteY248" fmla="*/ 2457306 h 4202518"/>
                <a:gd name="connsiteX249" fmla="*/ 2795842 w 4202518"/>
                <a:gd name="connsiteY249" fmla="*/ 2457306 h 4202518"/>
                <a:gd name="connsiteX250" fmla="*/ 2795842 w 4202518"/>
                <a:gd name="connsiteY250" fmla="*/ 2795842 h 4202518"/>
                <a:gd name="connsiteX251" fmla="*/ 2457306 w 4202518"/>
                <a:gd name="connsiteY251" fmla="*/ 2795842 h 4202518"/>
                <a:gd name="connsiteX252" fmla="*/ 2457306 w 4202518"/>
                <a:gd name="connsiteY252" fmla="*/ 2457306 h 4202518"/>
                <a:gd name="connsiteX253" fmla="*/ 3146052 w 4202518"/>
                <a:gd name="connsiteY253" fmla="*/ 2107096 h 4202518"/>
                <a:gd name="connsiteX254" fmla="*/ 3146052 w 4202518"/>
                <a:gd name="connsiteY254" fmla="*/ 2445632 h 4202518"/>
                <a:gd name="connsiteX255" fmla="*/ 2807516 w 4202518"/>
                <a:gd name="connsiteY255" fmla="*/ 2445632 h 4202518"/>
                <a:gd name="connsiteX256" fmla="*/ 2807516 w 4202518"/>
                <a:gd name="connsiteY256" fmla="*/ 2107096 h 4202518"/>
                <a:gd name="connsiteX257" fmla="*/ 3146052 w 4202518"/>
                <a:gd name="connsiteY257" fmla="*/ 2107096 h 4202518"/>
                <a:gd name="connsiteX258" fmla="*/ 2795842 w 4202518"/>
                <a:gd name="connsiteY258" fmla="*/ 2095422 h 4202518"/>
                <a:gd name="connsiteX259" fmla="*/ 2457306 w 4202518"/>
                <a:gd name="connsiteY259" fmla="*/ 2095422 h 4202518"/>
                <a:gd name="connsiteX260" fmla="*/ 2457306 w 4202518"/>
                <a:gd name="connsiteY260" fmla="*/ 1756886 h 4202518"/>
                <a:gd name="connsiteX261" fmla="*/ 2795842 w 4202518"/>
                <a:gd name="connsiteY261" fmla="*/ 1756886 h 4202518"/>
                <a:gd name="connsiteX262" fmla="*/ 2795842 w 4202518"/>
                <a:gd name="connsiteY262" fmla="*/ 2095422 h 4202518"/>
                <a:gd name="connsiteX263" fmla="*/ 2795842 w 4202518"/>
                <a:gd name="connsiteY263" fmla="*/ 1406676 h 4202518"/>
                <a:gd name="connsiteX264" fmla="*/ 2795842 w 4202518"/>
                <a:gd name="connsiteY264" fmla="*/ 1745213 h 4202518"/>
                <a:gd name="connsiteX265" fmla="*/ 2457306 w 4202518"/>
                <a:gd name="connsiteY265" fmla="*/ 1745213 h 4202518"/>
                <a:gd name="connsiteX266" fmla="*/ 2457306 w 4202518"/>
                <a:gd name="connsiteY266" fmla="*/ 1406676 h 4202518"/>
                <a:gd name="connsiteX267" fmla="*/ 2795842 w 4202518"/>
                <a:gd name="connsiteY267" fmla="*/ 1406676 h 4202518"/>
                <a:gd name="connsiteX268" fmla="*/ 2445632 w 4202518"/>
                <a:gd name="connsiteY268" fmla="*/ 1056467 h 4202518"/>
                <a:gd name="connsiteX269" fmla="*/ 2445632 w 4202518"/>
                <a:gd name="connsiteY269" fmla="*/ 1395003 h 4202518"/>
                <a:gd name="connsiteX270" fmla="*/ 2107096 w 4202518"/>
                <a:gd name="connsiteY270" fmla="*/ 1395003 h 4202518"/>
                <a:gd name="connsiteX271" fmla="*/ 2107096 w 4202518"/>
                <a:gd name="connsiteY271" fmla="*/ 1056467 h 4202518"/>
                <a:gd name="connsiteX272" fmla="*/ 2445632 w 4202518"/>
                <a:gd name="connsiteY272" fmla="*/ 1056467 h 4202518"/>
                <a:gd name="connsiteX273" fmla="*/ 2095422 w 4202518"/>
                <a:gd name="connsiteY273" fmla="*/ 1056467 h 4202518"/>
                <a:gd name="connsiteX274" fmla="*/ 2095422 w 4202518"/>
                <a:gd name="connsiteY274" fmla="*/ 1395003 h 4202518"/>
                <a:gd name="connsiteX275" fmla="*/ 1756886 w 4202518"/>
                <a:gd name="connsiteY275" fmla="*/ 1395003 h 4202518"/>
                <a:gd name="connsiteX276" fmla="*/ 1756886 w 4202518"/>
                <a:gd name="connsiteY276" fmla="*/ 1056467 h 4202518"/>
                <a:gd name="connsiteX277" fmla="*/ 2095422 w 4202518"/>
                <a:gd name="connsiteY277" fmla="*/ 1056467 h 4202518"/>
                <a:gd name="connsiteX278" fmla="*/ 1745213 w 4202518"/>
                <a:gd name="connsiteY278" fmla="*/ 706257 h 4202518"/>
                <a:gd name="connsiteX279" fmla="*/ 1745213 w 4202518"/>
                <a:gd name="connsiteY279" fmla="*/ 1044793 h 4202518"/>
                <a:gd name="connsiteX280" fmla="*/ 1406676 w 4202518"/>
                <a:gd name="connsiteY280" fmla="*/ 1044793 h 4202518"/>
                <a:gd name="connsiteX281" fmla="*/ 1406676 w 4202518"/>
                <a:gd name="connsiteY281" fmla="*/ 706257 h 4202518"/>
                <a:gd name="connsiteX282" fmla="*/ 1745213 w 4202518"/>
                <a:gd name="connsiteY282" fmla="*/ 706257 h 4202518"/>
                <a:gd name="connsiteX283" fmla="*/ 1395003 w 4202518"/>
                <a:gd name="connsiteY283" fmla="*/ 706257 h 4202518"/>
                <a:gd name="connsiteX284" fmla="*/ 1395003 w 4202518"/>
                <a:gd name="connsiteY284" fmla="*/ 1044793 h 4202518"/>
                <a:gd name="connsiteX285" fmla="*/ 1056467 w 4202518"/>
                <a:gd name="connsiteY285" fmla="*/ 1044793 h 4202518"/>
                <a:gd name="connsiteX286" fmla="*/ 1056467 w 4202518"/>
                <a:gd name="connsiteY286" fmla="*/ 706257 h 4202518"/>
                <a:gd name="connsiteX287" fmla="*/ 1395003 w 4202518"/>
                <a:gd name="connsiteY287" fmla="*/ 706257 h 4202518"/>
                <a:gd name="connsiteX288" fmla="*/ 1044793 w 4202518"/>
                <a:gd name="connsiteY288" fmla="*/ 356047 h 4202518"/>
                <a:gd name="connsiteX289" fmla="*/ 1044793 w 4202518"/>
                <a:gd name="connsiteY289" fmla="*/ 694583 h 4202518"/>
                <a:gd name="connsiteX290" fmla="*/ 706257 w 4202518"/>
                <a:gd name="connsiteY290" fmla="*/ 694583 h 4202518"/>
                <a:gd name="connsiteX291" fmla="*/ 706257 w 4202518"/>
                <a:gd name="connsiteY291" fmla="*/ 356047 h 4202518"/>
                <a:gd name="connsiteX292" fmla="*/ 1044793 w 4202518"/>
                <a:gd name="connsiteY292" fmla="*/ 356047 h 4202518"/>
                <a:gd name="connsiteX293" fmla="*/ 356047 w 4202518"/>
                <a:gd name="connsiteY293" fmla="*/ 694583 h 4202518"/>
                <a:gd name="connsiteX294" fmla="*/ 356047 w 4202518"/>
                <a:gd name="connsiteY294" fmla="*/ 356047 h 4202518"/>
                <a:gd name="connsiteX295" fmla="*/ 694583 w 4202518"/>
                <a:gd name="connsiteY295" fmla="*/ 356047 h 4202518"/>
                <a:gd name="connsiteX296" fmla="*/ 694583 w 4202518"/>
                <a:gd name="connsiteY296" fmla="*/ 694583 h 4202518"/>
                <a:gd name="connsiteX297" fmla="*/ 356047 w 4202518"/>
                <a:gd name="connsiteY297" fmla="*/ 694583 h 4202518"/>
                <a:gd name="connsiteX298" fmla="*/ 706257 w 4202518"/>
                <a:gd name="connsiteY298" fmla="*/ 706257 h 4202518"/>
                <a:gd name="connsiteX299" fmla="*/ 1044793 w 4202518"/>
                <a:gd name="connsiteY299" fmla="*/ 706257 h 4202518"/>
                <a:gd name="connsiteX300" fmla="*/ 1044793 w 4202518"/>
                <a:gd name="connsiteY300" fmla="*/ 1044793 h 4202518"/>
                <a:gd name="connsiteX301" fmla="*/ 706257 w 4202518"/>
                <a:gd name="connsiteY301" fmla="*/ 1044793 h 4202518"/>
                <a:gd name="connsiteX302" fmla="*/ 706257 w 4202518"/>
                <a:gd name="connsiteY302" fmla="*/ 706257 h 4202518"/>
                <a:gd name="connsiteX303" fmla="*/ 706257 w 4202518"/>
                <a:gd name="connsiteY303" fmla="*/ 1395003 h 4202518"/>
                <a:gd name="connsiteX304" fmla="*/ 706257 w 4202518"/>
                <a:gd name="connsiteY304" fmla="*/ 1056467 h 4202518"/>
                <a:gd name="connsiteX305" fmla="*/ 1044793 w 4202518"/>
                <a:gd name="connsiteY305" fmla="*/ 1056467 h 4202518"/>
                <a:gd name="connsiteX306" fmla="*/ 1044793 w 4202518"/>
                <a:gd name="connsiteY306" fmla="*/ 1395003 h 4202518"/>
                <a:gd name="connsiteX307" fmla="*/ 706257 w 4202518"/>
                <a:gd name="connsiteY307" fmla="*/ 1395003 h 4202518"/>
                <a:gd name="connsiteX308" fmla="*/ 1056467 w 4202518"/>
                <a:gd name="connsiteY308" fmla="*/ 1406676 h 4202518"/>
                <a:gd name="connsiteX309" fmla="*/ 1395003 w 4202518"/>
                <a:gd name="connsiteY309" fmla="*/ 1406676 h 4202518"/>
                <a:gd name="connsiteX310" fmla="*/ 1395003 w 4202518"/>
                <a:gd name="connsiteY310" fmla="*/ 1745213 h 4202518"/>
                <a:gd name="connsiteX311" fmla="*/ 1056467 w 4202518"/>
                <a:gd name="connsiteY311" fmla="*/ 1745213 h 4202518"/>
                <a:gd name="connsiteX312" fmla="*/ 1056467 w 4202518"/>
                <a:gd name="connsiteY312" fmla="*/ 1406676 h 4202518"/>
                <a:gd name="connsiteX313" fmla="*/ 1056467 w 4202518"/>
                <a:gd name="connsiteY313" fmla="*/ 2095422 h 4202518"/>
                <a:gd name="connsiteX314" fmla="*/ 1056467 w 4202518"/>
                <a:gd name="connsiteY314" fmla="*/ 1756886 h 4202518"/>
                <a:gd name="connsiteX315" fmla="*/ 1395003 w 4202518"/>
                <a:gd name="connsiteY315" fmla="*/ 1756886 h 4202518"/>
                <a:gd name="connsiteX316" fmla="*/ 1395003 w 4202518"/>
                <a:gd name="connsiteY316" fmla="*/ 2095422 h 4202518"/>
                <a:gd name="connsiteX317" fmla="*/ 1056467 w 4202518"/>
                <a:gd name="connsiteY317" fmla="*/ 2095422 h 4202518"/>
                <a:gd name="connsiteX318" fmla="*/ 1406676 w 4202518"/>
                <a:gd name="connsiteY318" fmla="*/ 2445632 h 4202518"/>
                <a:gd name="connsiteX319" fmla="*/ 1406676 w 4202518"/>
                <a:gd name="connsiteY319" fmla="*/ 2107096 h 4202518"/>
                <a:gd name="connsiteX320" fmla="*/ 1745213 w 4202518"/>
                <a:gd name="connsiteY320" fmla="*/ 2107096 h 4202518"/>
                <a:gd name="connsiteX321" fmla="*/ 1745213 w 4202518"/>
                <a:gd name="connsiteY321" fmla="*/ 2445632 h 4202518"/>
                <a:gd name="connsiteX322" fmla="*/ 1406676 w 4202518"/>
                <a:gd name="connsiteY322" fmla="*/ 2445632 h 4202518"/>
                <a:gd name="connsiteX323" fmla="*/ 1756886 w 4202518"/>
                <a:gd name="connsiteY323" fmla="*/ 2795842 h 4202518"/>
                <a:gd name="connsiteX324" fmla="*/ 1756886 w 4202518"/>
                <a:gd name="connsiteY324" fmla="*/ 2457306 h 4202518"/>
                <a:gd name="connsiteX325" fmla="*/ 2095422 w 4202518"/>
                <a:gd name="connsiteY325" fmla="*/ 2457306 h 4202518"/>
                <a:gd name="connsiteX326" fmla="*/ 2095422 w 4202518"/>
                <a:gd name="connsiteY326" fmla="*/ 2795842 h 4202518"/>
                <a:gd name="connsiteX327" fmla="*/ 1756886 w 4202518"/>
                <a:gd name="connsiteY327" fmla="*/ 2795842 h 4202518"/>
                <a:gd name="connsiteX328" fmla="*/ 2107096 w 4202518"/>
                <a:gd name="connsiteY328" fmla="*/ 3146052 h 4202518"/>
                <a:gd name="connsiteX329" fmla="*/ 2107096 w 4202518"/>
                <a:gd name="connsiteY329" fmla="*/ 2807516 h 4202518"/>
                <a:gd name="connsiteX330" fmla="*/ 2445632 w 4202518"/>
                <a:gd name="connsiteY330" fmla="*/ 2807516 h 4202518"/>
                <a:gd name="connsiteX331" fmla="*/ 2445632 w 4202518"/>
                <a:gd name="connsiteY331" fmla="*/ 3146052 h 4202518"/>
                <a:gd name="connsiteX332" fmla="*/ 2107096 w 4202518"/>
                <a:gd name="connsiteY332" fmla="*/ 3146052 h 4202518"/>
                <a:gd name="connsiteX333" fmla="*/ 2457306 w 4202518"/>
                <a:gd name="connsiteY333" fmla="*/ 3146052 h 4202518"/>
                <a:gd name="connsiteX334" fmla="*/ 2457306 w 4202518"/>
                <a:gd name="connsiteY334" fmla="*/ 2807516 h 4202518"/>
                <a:gd name="connsiteX335" fmla="*/ 2795842 w 4202518"/>
                <a:gd name="connsiteY335" fmla="*/ 2807516 h 4202518"/>
                <a:gd name="connsiteX336" fmla="*/ 2795842 w 4202518"/>
                <a:gd name="connsiteY336" fmla="*/ 3146052 h 4202518"/>
                <a:gd name="connsiteX337" fmla="*/ 2457306 w 4202518"/>
                <a:gd name="connsiteY337" fmla="*/ 3146052 h 4202518"/>
                <a:gd name="connsiteX338" fmla="*/ 2807516 w 4202518"/>
                <a:gd name="connsiteY338" fmla="*/ 3496262 h 4202518"/>
                <a:gd name="connsiteX339" fmla="*/ 2807516 w 4202518"/>
                <a:gd name="connsiteY339" fmla="*/ 3157726 h 4202518"/>
                <a:gd name="connsiteX340" fmla="*/ 3146052 w 4202518"/>
                <a:gd name="connsiteY340" fmla="*/ 3157726 h 4202518"/>
                <a:gd name="connsiteX341" fmla="*/ 3146052 w 4202518"/>
                <a:gd name="connsiteY341" fmla="*/ 3496262 h 4202518"/>
                <a:gd name="connsiteX342" fmla="*/ 2807516 w 4202518"/>
                <a:gd name="connsiteY342" fmla="*/ 3496262 h 4202518"/>
                <a:gd name="connsiteX343" fmla="*/ 3157726 w 4202518"/>
                <a:gd name="connsiteY343" fmla="*/ 3496262 h 4202518"/>
                <a:gd name="connsiteX344" fmla="*/ 3157726 w 4202518"/>
                <a:gd name="connsiteY344" fmla="*/ 3157726 h 4202518"/>
                <a:gd name="connsiteX345" fmla="*/ 3496262 w 4202518"/>
                <a:gd name="connsiteY345" fmla="*/ 3157726 h 4202518"/>
                <a:gd name="connsiteX346" fmla="*/ 3496262 w 4202518"/>
                <a:gd name="connsiteY346" fmla="*/ 3496262 h 4202518"/>
                <a:gd name="connsiteX347" fmla="*/ 3157726 w 4202518"/>
                <a:gd name="connsiteY347" fmla="*/ 3496262 h 4202518"/>
                <a:gd name="connsiteX348" fmla="*/ 3507936 w 4202518"/>
                <a:gd name="connsiteY348" fmla="*/ 3846472 h 4202518"/>
                <a:gd name="connsiteX349" fmla="*/ 3507936 w 4202518"/>
                <a:gd name="connsiteY349" fmla="*/ 3507936 h 4202518"/>
                <a:gd name="connsiteX350" fmla="*/ 3846472 w 4202518"/>
                <a:gd name="connsiteY350" fmla="*/ 3507936 h 4202518"/>
                <a:gd name="connsiteX351" fmla="*/ 3846472 w 4202518"/>
                <a:gd name="connsiteY351" fmla="*/ 3846472 h 4202518"/>
                <a:gd name="connsiteX352" fmla="*/ 3507936 w 4202518"/>
                <a:gd name="connsiteY352" fmla="*/ 3846472 h 420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</a:cxnLst>
              <a:rect l="l" t="t" r="r" b="b"/>
              <a:pathLst>
                <a:path w="4202518" h="4202518">
                  <a:moveTo>
                    <a:pt x="4202519" y="3846472"/>
                  </a:moveTo>
                  <a:lnTo>
                    <a:pt x="3858146" y="3846472"/>
                  </a:lnTo>
                  <a:lnTo>
                    <a:pt x="3858146" y="3507936"/>
                  </a:lnTo>
                  <a:lnTo>
                    <a:pt x="4015740" y="3507936"/>
                  </a:lnTo>
                  <a:lnTo>
                    <a:pt x="4015740" y="3496262"/>
                  </a:lnTo>
                  <a:lnTo>
                    <a:pt x="3858146" y="3496262"/>
                  </a:lnTo>
                  <a:lnTo>
                    <a:pt x="3858146" y="1610965"/>
                  </a:lnTo>
                  <a:lnTo>
                    <a:pt x="3846472" y="1610965"/>
                  </a:lnTo>
                  <a:lnTo>
                    <a:pt x="3846472" y="3496262"/>
                  </a:lnTo>
                  <a:lnTo>
                    <a:pt x="3507936" y="3496262"/>
                  </a:lnTo>
                  <a:lnTo>
                    <a:pt x="3507936" y="3157726"/>
                  </a:lnTo>
                  <a:lnTo>
                    <a:pt x="3770593" y="3157726"/>
                  </a:lnTo>
                  <a:lnTo>
                    <a:pt x="3770593" y="3146052"/>
                  </a:lnTo>
                  <a:lnTo>
                    <a:pt x="3507936" y="3146052"/>
                  </a:lnTo>
                  <a:lnTo>
                    <a:pt x="3507936" y="2807516"/>
                  </a:lnTo>
                  <a:lnTo>
                    <a:pt x="3642183" y="2807516"/>
                  </a:lnTo>
                  <a:lnTo>
                    <a:pt x="3642183" y="2795842"/>
                  </a:lnTo>
                  <a:lnTo>
                    <a:pt x="3507936" y="2795842"/>
                  </a:lnTo>
                  <a:lnTo>
                    <a:pt x="3507936" y="1449869"/>
                  </a:lnTo>
                  <a:lnTo>
                    <a:pt x="3496262" y="1449869"/>
                  </a:lnTo>
                  <a:lnTo>
                    <a:pt x="3496262" y="2795842"/>
                  </a:lnTo>
                  <a:lnTo>
                    <a:pt x="3157726" y="2795842"/>
                  </a:lnTo>
                  <a:lnTo>
                    <a:pt x="3157726" y="2457306"/>
                  </a:lnTo>
                  <a:lnTo>
                    <a:pt x="3455404" y="2457306"/>
                  </a:lnTo>
                  <a:lnTo>
                    <a:pt x="3455404" y="2445632"/>
                  </a:lnTo>
                  <a:lnTo>
                    <a:pt x="3157726" y="2445632"/>
                  </a:lnTo>
                  <a:lnTo>
                    <a:pt x="3157726" y="2107096"/>
                  </a:lnTo>
                  <a:lnTo>
                    <a:pt x="3268626" y="2107096"/>
                  </a:lnTo>
                  <a:lnTo>
                    <a:pt x="3268626" y="2095422"/>
                  </a:lnTo>
                  <a:lnTo>
                    <a:pt x="3157726" y="2095422"/>
                  </a:lnTo>
                  <a:lnTo>
                    <a:pt x="3157726" y="1288772"/>
                  </a:lnTo>
                  <a:lnTo>
                    <a:pt x="3146052" y="1288772"/>
                  </a:lnTo>
                  <a:lnTo>
                    <a:pt x="3146052" y="2095422"/>
                  </a:lnTo>
                  <a:lnTo>
                    <a:pt x="2807516" y="2095422"/>
                  </a:lnTo>
                  <a:lnTo>
                    <a:pt x="2807516" y="1756886"/>
                  </a:lnTo>
                  <a:lnTo>
                    <a:pt x="3081847" y="1756886"/>
                  </a:lnTo>
                  <a:lnTo>
                    <a:pt x="3081847" y="1745213"/>
                  </a:lnTo>
                  <a:lnTo>
                    <a:pt x="2807516" y="1745213"/>
                  </a:lnTo>
                  <a:lnTo>
                    <a:pt x="2807516" y="1406676"/>
                  </a:lnTo>
                  <a:lnTo>
                    <a:pt x="2895068" y="1406676"/>
                  </a:lnTo>
                  <a:lnTo>
                    <a:pt x="2895068" y="1395003"/>
                  </a:lnTo>
                  <a:lnTo>
                    <a:pt x="2807516" y="1395003"/>
                  </a:lnTo>
                  <a:lnTo>
                    <a:pt x="2807516" y="1127676"/>
                  </a:lnTo>
                  <a:lnTo>
                    <a:pt x="2795842" y="1127676"/>
                  </a:lnTo>
                  <a:lnTo>
                    <a:pt x="2795842" y="1395003"/>
                  </a:lnTo>
                  <a:lnTo>
                    <a:pt x="2457306" y="1395003"/>
                  </a:lnTo>
                  <a:lnTo>
                    <a:pt x="2457306" y="1056467"/>
                  </a:lnTo>
                  <a:lnTo>
                    <a:pt x="2708290" y="1056467"/>
                  </a:lnTo>
                  <a:lnTo>
                    <a:pt x="2708290" y="1044793"/>
                  </a:lnTo>
                  <a:lnTo>
                    <a:pt x="2457306" y="1044793"/>
                  </a:lnTo>
                  <a:lnTo>
                    <a:pt x="2457306" y="966579"/>
                  </a:lnTo>
                  <a:lnTo>
                    <a:pt x="2445632" y="966579"/>
                  </a:lnTo>
                  <a:lnTo>
                    <a:pt x="2445632" y="1044793"/>
                  </a:lnTo>
                  <a:lnTo>
                    <a:pt x="2107096" y="1044793"/>
                  </a:lnTo>
                  <a:lnTo>
                    <a:pt x="2107096" y="805483"/>
                  </a:lnTo>
                  <a:lnTo>
                    <a:pt x="2095422" y="805483"/>
                  </a:lnTo>
                  <a:lnTo>
                    <a:pt x="2095422" y="1044793"/>
                  </a:lnTo>
                  <a:lnTo>
                    <a:pt x="1756886" y="1044793"/>
                  </a:lnTo>
                  <a:lnTo>
                    <a:pt x="1756886" y="706257"/>
                  </a:lnTo>
                  <a:lnTo>
                    <a:pt x="2521511" y="706257"/>
                  </a:lnTo>
                  <a:lnTo>
                    <a:pt x="2521511" y="694583"/>
                  </a:lnTo>
                  <a:lnTo>
                    <a:pt x="1756886" y="694583"/>
                  </a:lnTo>
                  <a:lnTo>
                    <a:pt x="1756886" y="644386"/>
                  </a:lnTo>
                  <a:lnTo>
                    <a:pt x="1745213" y="644386"/>
                  </a:lnTo>
                  <a:lnTo>
                    <a:pt x="1745213" y="694583"/>
                  </a:lnTo>
                  <a:lnTo>
                    <a:pt x="1406676" y="694583"/>
                  </a:lnTo>
                  <a:lnTo>
                    <a:pt x="1406676" y="483290"/>
                  </a:lnTo>
                  <a:lnTo>
                    <a:pt x="1395003" y="483290"/>
                  </a:lnTo>
                  <a:lnTo>
                    <a:pt x="1395003" y="694583"/>
                  </a:lnTo>
                  <a:lnTo>
                    <a:pt x="1056467" y="694583"/>
                  </a:lnTo>
                  <a:lnTo>
                    <a:pt x="1056467" y="356047"/>
                  </a:lnTo>
                  <a:lnTo>
                    <a:pt x="2334733" y="356047"/>
                  </a:lnTo>
                  <a:lnTo>
                    <a:pt x="2334733" y="344373"/>
                  </a:lnTo>
                  <a:lnTo>
                    <a:pt x="1056467" y="344373"/>
                  </a:lnTo>
                  <a:lnTo>
                    <a:pt x="1056467" y="322193"/>
                  </a:lnTo>
                  <a:lnTo>
                    <a:pt x="1044793" y="322193"/>
                  </a:lnTo>
                  <a:lnTo>
                    <a:pt x="1044793" y="344373"/>
                  </a:lnTo>
                  <a:lnTo>
                    <a:pt x="706257" y="344373"/>
                  </a:lnTo>
                  <a:lnTo>
                    <a:pt x="706257" y="161097"/>
                  </a:lnTo>
                  <a:lnTo>
                    <a:pt x="694583" y="161097"/>
                  </a:lnTo>
                  <a:lnTo>
                    <a:pt x="694583" y="344373"/>
                  </a:lnTo>
                  <a:lnTo>
                    <a:pt x="356047" y="344373"/>
                  </a:lnTo>
                  <a:lnTo>
                    <a:pt x="356047" y="0"/>
                  </a:lnTo>
                  <a:lnTo>
                    <a:pt x="344373" y="0"/>
                  </a:lnTo>
                  <a:lnTo>
                    <a:pt x="344373" y="344373"/>
                  </a:lnTo>
                  <a:lnTo>
                    <a:pt x="0" y="344373"/>
                  </a:lnTo>
                  <a:lnTo>
                    <a:pt x="0" y="356047"/>
                  </a:lnTo>
                  <a:lnTo>
                    <a:pt x="344373" y="356047"/>
                  </a:lnTo>
                  <a:lnTo>
                    <a:pt x="344373" y="694583"/>
                  </a:lnTo>
                  <a:lnTo>
                    <a:pt x="203122" y="694583"/>
                  </a:lnTo>
                  <a:lnTo>
                    <a:pt x="203122" y="706257"/>
                  </a:lnTo>
                  <a:lnTo>
                    <a:pt x="344373" y="706257"/>
                  </a:lnTo>
                  <a:lnTo>
                    <a:pt x="344373" y="2171301"/>
                  </a:lnTo>
                  <a:lnTo>
                    <a:pt x="356047" y="2171301"/>
                  </a:lnTo>
                  <a:lnTo>
                    <a:pt x="356047" y="706257"/>
                  </a:lnTo>
                  <a:lnTo>
                    <a:pt x="694583" y="706257"/>
                  </a:lnTo>
                  <a:lnTo>
                    <a:pt x="694583" y="1044793"/>
                  </a:lnTo>
                  <a:lnTo>
                    <a:pt x="406244" y="1044793"/>
                  </a:lnTo>
                  <a:lnTo>
                    <a:pt x="406244" y="1056467"/>
                  </a:lnTo>
                  <a:lnTo>
                    <a:pt x="694583" y="1056467"/>
                  </a:lnTo>
                  <a:lnTo>
                    <a:pt x="694583" y="1395003"/>
                  </a:lnTo>
                  <a:lnTo>
                    <a:pt x="609365" y="1395003"/>
                  </a:lnTo>
                  <a:lnTo>
                    <a:pt x="609365" y="1406676"/>
                  </a:lnTo>
                  <a:lnTo>
                    <a:pt x="694583" y="1406676"/>
                  </a:lnTo>
                  <a:lnTo>
                    <a:pt x="694583" y="2374423"/>
                  </a:lnTo>
                  <a:lnTo>
                    <a:pt x="706257" y="2374423"/>
                  </a:lnTo>
                  <a:lnTo>
                    <a:pt x="706257" y="1406676"/>
                  </a:lnTo>
                  <a:lnTo>
                    <a:pt x="1044793" y="1406676"/>
                  </a:lnTo>
                  <a:lnTo>
                    <a:pt x="1044793" y="1745213"/>
                  </a:lnTo>
                  <a:lnTo>
                    <a:pt x="812487" y="1745213"/>
                  </a:lnTo>
                  <a:lnTo>
                    <a:pt x="812487" y="1756886"/>
                  </a:lnTo>
                  <a:lnTo>
                    <a:pt x="1044793" y="1756886"/>
                  </a:lnTo>
                  <a:lnTo>
                    <a:pt x="1044793" y="2095422"/>
                  </a:lnTo>
                  <a:lnTo>
                    <a:pt x="1015609" y="2095422"/>
                  </a:lnTo>
                  <a:lnTo>
                    <a:pt x="1015609" y="2107096"/>
                  </a:lnTo>
                  <a:lnTo>
                    <a:pt x="1044793" y="2107096"/>
                  </a:lnTo>
                  <a:lnTo>
                    <a:pt x="1044793" y="2577545"/>
                  </a:lnTo>
                  <a:lnTo>
                    <a:pt x="1056467" y="2577545"/>
                  </a:lnTo>
                  <a:lnTo>
                    <a:pt x="1056467" y="2107096"/>
                  </a:lnTo>
                  <a:lnTo>
                    <a:pt x="1395003" y="2107096"/>
                  </a:lnTo>
                  <a:lnTo>
                    <a:pt x="1395003" y="2445632"/>
                  </a:lnTo>
                  <a:lnTo>
                    <a:pt x="1218730" y="2445632"/>
                  </a:lnTo>
                  <a:lnTo>
                    <a:pt x="1218730" y="2457306"/>
                  </a:lnTo>
                  <a:lnTo>
                    <a:pt x="1395003" y="2457306"/>
                  </a:lnTo>
                  <a:lnTo>
                    <a:pt x="1395003" y="2780667"/>
                  </a:lnTo>
                  <a:lnTo>
                    <a:pt x="1406676" y="2780667"/>
                  </a:lnTo>
                  <a:lnTo>
                    <a:pt x="1406676" y="2457306"/>
                  </a:lnTo>
                  <a:lnTo>
                    <a:pt x="1745213" y="2457306"/>
                  </a:lnTo>
                  <a:lnTo>
                    <a:pt x="1745213" y="2795842"/>
                  </a:lnTo>
                  <a:lnTo>
                    <a:pt x="1421852" y="2795842"/>
                  </a:lnTo>
                  <a:lnTo>
                    <a:pt x="1421852" y="2807516"/>
                  </a:lnTo>
                  <a:lnTo>
                    <a:pt x="1745213" y="2807516"/>
                  </a:lnTo>
                  <a:lnTo>
                    <a:pt x="1745213" y="2983788"/>
                  </a:lnTo>
                  <a:lnTo>
                    <a:pt x="1756886" y="2983788"/>
                  </a:lnTo>
                  <a:lnTo>
                    <a:pt x="1756886" y="2807516"/>
                  </a:lnTo>
                  <a:lnTo>
                    <a:pt x="2095422" y="2807516"/>
                  </a:lnTo>
                  <a:lnTo>
                    <a:pt x="2095422" y="3146052"/>
                  </a:lnTo>
                  <a:lnTo>
                    <a:pt x="1624974" y="3146052"/>
                  </a:lnTo>
                  <a:lnTo>
                    <a:pt x="1624974" y="3157726"/>
                  </a:lnTo>
                  <a:lnTo>
                    <a:pt x="2095422" y="3157726"/>
                  </a:lnTo>
                  <a:lnTo>
                    <a:pt x="2095422" y="3186910"/>
                  </a:lnTo>
                  <a:lnTo>
                    <a:pt x="2107096" y="3186910"/>
                  </a:lnTo>
                  <a:lnTo>
                    <a:pt x="2107096" y="3157726"/>
                  </a:lnTo>
                  <a:lnTo>
                    <a:pt x="2445632" y="3157726"/>
                  </a:lnTo>
                  <a:lnTo>
                    <a:pt x="2445632" y="3390032"/>
                  </a:lnTo>
                  <a:lnTo>
                    <a:pt x="2457306" y="3390032"/>
                  </a:lnTo>
                  <a:lnTo>
                    <a:pt x="2457306" y="3157726"/>
                  </a:lnTo>
                  <a:lnTo>
                    <a:pt x="2795842" y="3157726"/>
                  </a:lnTo>
                  <a:lnTo>
                    <a:pt x="2795842" y="3496262"/>
                  </a:lnTo>
                  <a:lnTo>
                    <a:pt x="1828096" y="3496262"/>
                  </a:lnTo>
                  <a:lnTo>
                    <a:pt x="1828096" y="3507936"/>
                  </a:lnTo>
                  <a:lnTo>
                    <a:pt x="2795842" y="3507936"/>
                  </a:lnTo>
                  <a:lnTo>
                    <a:pt x="2795842" y="3593153"/>
                  </a:lnTo>
                  <a:lnTo>
                    <a:pt x="2807516" y="3593153"/>
                  </a:lnTo>
                  <a:lnTo>
                    <a:pt x="2807516" y="3507936"/>
                  </a:lnTo>
                  <a:lnTo>
                    <a:pt x="3146052" y="3507936"/>
                  </a:lnTo>
                  <a:lnTo>
                    <a:pt x="3146052" y="3796275"/>
                  </a:lnTo>
                  <a:lnTo>
                    <a:pt x="3157726" y="3796275"/>
                  </a:lnTo>
                  <a:lnTo>
                    <a:pt x="3157726" y="3507936"/>
                  </a:lnTo>
                  <a:lnTo>
                    <a:pt x="3496262" y="3507936"/>
                  </a:lnTo>
                  <a:lnTo>
                    <a:pt x="3496262" y="3846472"/>
                  </a:lnTo>
                  <a:lnTo>
                    <a:pt x="2031217" y="3846472"/>
                  </a:lnTo>
                  <a:lnTo>
                    <a:pt x="2031217" y="3858146"/>
                  </a:lnTo>
                  <a:lnTo>
                    <a:pt x="3496262" y="3858146"/>
                  </a:lnTo>
                  <a:lnTo>
                    <a:pt x="3496262" y="3999397"/>
                  </a:lnTo>
                  <a:lnTo>
                    <a:pt x="3507936" y="3999397"/>
                  </a:lnTo>
                  <a:lnTo>
                    <a:pt x="3507936" y="3858146"/>
                  </a:lnTo>
                  <a:lnTo>
                    <a:pt x="3846472" y="3858146"/>
                  </a:lnTo>
                  <a:lnTo>
                    <a:pt x="3846472" y="4202519"/>
                  </a:lnTo>
                  <a:lnTo>
                    <a:pt x="3858146" y="4202519"/>
                  </a:lnTo>
                  <a:lnTo>
                    <a:pt x="3858146" y="3858146"/>
                  </a:lnTo>
                  <a:lnTo>
                    <a:pt x="4202519" y="3858146"/>
                  </a:lnTo>
                  <a:lnTo>
                    <a:pt x="4202519" y="3846472"/>
                  </a:lnTo>
                  <a:close/>
                  <a:moveTo>
                    <a:pt x="3496262" y="2807516"/>
                  </a:moveTo>
                  <a:lnTo>
                    <a:pt x="3496262" y="3146052"/>
                  </a:lnTo>
                  <a:lnTo>
                    <a:pt x="3157726" y="3146052"/>
                  </a:lnTo>
                  <a:lnTo>
                    <a:pt x="3157726" y="2807516"/>
                  </a:lnTo>
                  <a:lnTo>
                    <a:pt x="3496262" y="2807516"/>
                  </a:lnTo>
                  <a:close/>
                  <a:moveTo>
                    <a:pt x="3146052" y="3146052"/>
                  </a:moveTo>
                  <a:lnTo>
                    <a:pt x="2807516" y="3146052"/>
                  </a:lnTo>
                  <a:lnTo>
                    <a:pt x="2807516" y="2807516"/>
                  </a:lnTo>
                  <a:lnTo>
                    <a:pt x="3146052" y="2807516"/>
                  </a:lnTo>
                  <a:lnTo>
                    <a:pt x="3146052" y="3146052"/>
                  </a:lnTo>
                  <a:close/>
                  <a:moveTo>
                    <a:pt x="3146052" y="2795842"/>
                  </a:moveTo>
                  <a:lnTo>
                    <a:pt x="2807516" y="2795842"/>
                  </a:lnTo>
                  <a:lnTo>
                    <a:pt x="2807516" y="2457306"/>
                  </a:lnTo>
                  <a:lnTo>
                    <a:pt x="3146052" y="2457306"/>
                  </a:lnTo>
                  <a:lnTo>
                    <a:pt x="3146052" y="2795842"/>
                  </a:lnTo>
                  <a:close/>
                  <a:moveTo>
                    <a:pt x="1406676" y="1056467"/>
                  </a:moveTo>
                  <a:lnTo>
                    <a:pt x="1745213" y="1056467"/>
                  </a:lnTo>
                  <a:lnTo>
                    <a:pt x="1745213" y="1395003"/>
                  </a:lnTo>
                  <a:lnTo>
                    <a:pt x="1406676" y="1395003"/>
                  </a:lnTo>
                  <a:lnTo>
                    <a:pt x="1406676" y="1056467"/>
                  </a:lnTo>
                  <a:close/>
                  <a:moveTo>
                    <a:pt x="1395003" y="1395003"/>
                  </a:moveTo>
                  <a:lnTo>
                    <a:pt x="1056467" y="1395003"/>
                  </a:lnTo>
                  <a:lnTo>
                    <a:pt x="1056467" y="1056467"/>
                  </a:lnTo>
                  <a:lnTo>
                    <a:pt x="1395003" y="1056467"/>
                  </a:lnTo>
                  <a:lnTo>
                    <a:pt x="1395003" y="1395003"/>
                  </a:lnTo>
                  <a:close/>
                  <a:moveTo>
                    <a:pt x="1745213" y="1406676"/>
                  </a:moveTo>
                  <a:lnTo>
                    <a:pt x="1745213" y="1745213"/>
                  </a:lnTo>
                  <a:lnTo>
                    <a:pt x="1406676" y="1745213"/>
                  </a:lnTo>
                  <a:lnTo>
                    <a:pt x="1406676" y="1406676"/>
                  </a:lnTo>
                  <a:lnTo>
                    <a:pt x="1745213" y="1406676"/>
                  </a:lnTo>
                  <a:close/>
                  <a:moveTo>
                    <a:pt x="2107096" y="1745213"/>
                  </a:moveTo>
                  <a:lnTo>
                    <a:pt x="2107096" y="1406676"/>
                  </a:lnTo>
                  <a:lnTo>
                    <a:pt x="2445632" y="1406676"/>
                  </a:lnTo>
                  <a:lnTo>
                    <a:pt x="2445632" y="1745213"/>
                  </a:lnTo>
                  <a:lnTo>
                    <a:pt x="2107096" y="1745213"/>
                  </a:lnTo>
                  <a:close/>
                  <a:moveTo>
                    <a:pt x="2445632" y="1756886"/>
                  </a:moveTo>
                  <a:lnTo>
                    <a:pt x="2445632" y="2095422"/>
                  </a:lnTo>
                  <a:lnTo>
                    <a:pt x="2107096" y="2095422"/>
                  </a:lnTo>
                  <a:lnTo>
                    <a:pt x="2107096" y="1756886"/>
                  </a:lnTo>
                  <a:lnTo>
                    <a:pt x="2445632" y="1756886"/>
                  </a:lnTo>
                  <a:close/>
                  <a:moveTo>
                    <a:pt x="2095422" y="1745213"/>
                  </a:moveTo>
                  <a:lnTo>
                    <a:pt x="1756886" y="1745213"/>
                  </a:lnTo>
                  <a:lnTo>
                    <a:pt x="1756886" y="1406676"/>
                  </a:lnTo>
                  <a:lnTo>
                    <a:pt x="2095422" y="1406676"/>
                  </a:lnTo>
                  <a:lnTo>
                    <a:pt x="2095422" y="1745213"/>
                  </a:lnTo>
                  <a:close/>
                  <a:moveTo>
                    <a:pt x="1745213" y="1756886"/>
                  </a:moveTo>
                  <a:lnTo>
                    <a:pt x="1745213" y="2095422"/>
                  </a:lnTo>
                  <a:lnTo>
                    <a:pt x="1406676" y="2095422"/>
                  </a:lnTo>
                  <a:lnTo>
                    <a:pt x="1406676" y="1756886"/>
                  </a:lnTo>
                  <a:lnTo>
                    <a:pt x="1745213" y="1756886"/>
                  </a:lnTo>
                  <a:close/>
                  <a:moveTo>
                    <a:pt x="1756886" y="1756886"/>
                  </a:moveTo>
                  <a:lnTo>
                    <a:pt x="2095422" y="1756886"/>
                  </a:lnTo>
                  <a:lnTo>
                    <a:pt x="2095422" y="2095422"/>
                  </a:lnTo>
                  <a:lnTo>
                    <a:pt x="1756886" y="2095422"/>
                  </a:lnTo>
                  <a:lnTo>
                    <a:pt x="1756886" y="1756886"/>
                  </a:lnTo>
                  <a:close/>
                  <a:moveTo>
                    <a:pt x="2095422" y="2107096"/>
                  </a:moveTo>
                  <a:lnTo>
                    <a:pt x="2095422" y="2445632"/>
                  </a:lnTo>
                  <a:lnTo>
                    <a:pt x="1756886" y="2445632"/>
                  </a:lnTo>
                  <a:lnTo>
                    <a:pt x="1756886" y="2107096"/>
                  </a:lnTo>
                  <a:lnTo>
                    <a:pt x="2095422" y="2107096"/>
                  </a:lnTo>
                  <a:close/>
                  <a:moveTo>
                    <a:pt x="2107096" y="2107096"/>
                  </a:moveTo>
                  <a:lnTo>
                    <a:pt x="2445632" y="2107096"/>
                  </a:lnTo>
                  <a:lnTo>
                    <a:pt x="2445632" y="2445632"/>
                  </a:lnTo>
                  <a:lnTo>
                    <a:pt x="2107096" y="2445632"/>
                  </a:lnTo>
                  <a:lnTo>
                    <a:pt x="2107096" y="2107096"/>
                  </a:lnTo>
                  <a:close/>
                  <a:moveTo>
                    <a:pt x="2457306" y="2107096"/>
                  </a:moveTo>
                  <a:lnTo>
                    <a:pt x="2795842" y="2107096"/>
                  </a:lnTo>
                  <a:lnTo>
                    <a:pt x="2795842" y="2445632"/>
                  </a:lnTo>
                  <a:lnTo>
                    <a:pt x="2457306" y="2445632"/>
                  </a:lnTo>
                  <a:lnTo>
                    <a:pt x="2457306" y="2107096"/>
                  </a:lnTo>
                  <a:close/>
                  <a:moveTo>
                    <a:pt x="2445632" y="2457306"/>
                  </a:moveTo>
                  <a:lnTo>
                    <a:pt x="2445632" y="2795842"/>
                  </a:lnTo>
                  <a:lnTo>
                    <a:pt x="2107096" y="2795842"/>
                  </a:lnTo>
                  <a:lnTo>
                    <a:pt x="2107096" y="2457306"/>
                  </a:lnTo>
                  <a:lnTo>
                    <a:pt x="2445632" y="2457306"/>
                  </a:lnTo>
                  <a:close/>
                  <a:moveTo>
                    <a:pt x="2457306" y="2457306"/>
                  </a:moveTo>
                  <a:lnTo>
                    <a:pt x="2795842" y="2457306"/>
                  </a:lnTo>
                  <a:lnTo>
                    <a:pt x="2795842" y="2795842"/>
                  </a:lnTo>
                  <a:lnTo>
                    <a:pt x="2457306" y="2795842"/>
                  </a:lnTo>
                  <a:lnTo>
                    <a:pt x="2457306" y="2457306"/>
                  </a:lnTo>
                  <a:close/>
                  <a:moveTo>
                    <a:pt x="3146052" y="2107096"/>
                  </a:moveTo>
                  <a:lnTo>
                    <a:pt x="3146052" y="2445632"/>
                  </a:lnTo>
                  <a:lnTo>
                    <a:pt x="2807516" y="2445632"/>
                  </a:lnTo>
                  <a:lnTo>
                    <a:pt x="2807516" y="2107096"/>
                  </a:lnTo>
                  <a:lnTo>
                    <a:pt x="3146052" y="2107096"/>
                  </a:lnTo>
                  <a:close/>
                  <a:moveTo>
                    <a:pt x="2795842" y="2095422"/>
                  </a:moveTo>
                  <a:lnTo>
                    <a:pt x="2457306" y="2095422"/>
                  </a:lnTo>
                  <a:lnTo>
                    <a:pt x="2457306" y="1756886"/>
                  </a:lnTo>
                  <a:lnTo>
                    <a:pt x="2795842" y="1756886"/>
                  </a:lnTo>
                  <a:lnTo>
                    <a:pt x="2795842" y="2095422"/>
                  </a:lnTo>
                  <a:close/>
                  <a:moveTo>
                    <a:pt x="2795842" y="1406676"/>
                  </a:moveTo>
                  <a:lnTo>
                    <a:pt x="2795842" y="1745213"/>
                  </a:lnTo>
                  <a:lnTo>
                    <a:pt x="2457306" y="1745213"/>
                  </a:lnTo>
                  <a:lnTo>
                    <a:pt x="2457306" y="1406676"/>
                  </a:lnTo>
                  <a:lnTo>
                    <a:pt x="2795842" y="1406676"/>
                  </a:lnTo>
                  <a:close/>
                  <a:moveTo>
                    <a:pt x="2445632" y="1056467"/>
                  </a:moveTo>
                  <a:lnTo>
                    <a:pt x="2445632" y="1395003"/>
                  </a:lnTo>
                  <a:lnTo>
                    <a:pt x="2107096" y="1395003"/>
                  </a:lnTo>
                  <a:lnTo>
                    <a:pt x="2107096" y="1056467"/>
                  </a:lnTo>
                  <a:lnTo>
                    <a:pt x="2445632" y="1056467"/>
                  </a:lnTo>
                  <a:close/>
                  <a:moveTo>
                    <a:pt x="2095422" y="1056467"/>
                  </a:moveTo>
                  <a:lnTo>
                    <a:pt x="2095422" y="1395003"/>
                  </a:lnTo>
                  <a:lnTo>
                    <a:pt x="1756886" y="1395003"/>
                  </a:lnTo>
                  <a:lnTo>
                    <a:pt x="1756886" y="1056467"/>
                  </a:lnTo>
                  <a:lnTo>
                    <a:pt x="2095422" y="1056467"/>
                  </a:lnTo>
                  <a:close/>
                  <a:moveTo>
                    <a:pt x="1745213" y="706257"/>
                  </a:moveTo>
                  <a:lnTo>
                    <a:pt x="1745213" y="1044793"/>
                  </a:lnTo>
                  <a:lnTo>
                    <a:pt x="1406676" y="1044793"/>
                  </a:lnTo>
                  <a:lnTo>
                    <a:pt x="1406676" y="706257"/>
                  </a:lnTo>
                  <a:lnTo>
                    <a:pt x="1745213" y="706257"/>
                  </a:lnTo>
                  <a:close/>
                  <a:moveTo>
                    <a:pt x="1395003" y="706257"/>
                  </a:moveTo>
                  <a:lnTo>
                    <a:pt x="1395003" y="1044793"/>
                  </a:lnTo>
                  <a:lnTo>
                    <a:pt x="1056467" y="1044793"/>
                  </a:lnTo>
                  <a:lnTo>
                    <a:pt x="1056467" y="706257"/>
                  </a:lnTo>
                  <a:lnTo>
                    <a:pt x="1395003" y="706257"/>
                  </a:lnTo>
                  <a:close/>
                  <a:moveTo>
                    <a:pt x="1044793" y="356047"/>
                  </a:moveTo>
                  <a:lnTo>
                    <a:pt x="1044793" y="694583"/>
                  </a:lnTo>
                  <a:lnTo>
                    <a:pt x="706257" y="694583"/>
                  </a:lnTo>
                  <a:lnTo>
                    <a:pt x="706257" y="356047"/>
                  </a:lnTo>
                  <a:lnTo>
                    <a:pt x="1044793" y="356047"/>
                  </a:lnTo>
                  <a:close/>
                  <a:moveTo>
                    <a:pt x="356047" y="694583"/>
                  </a:moveTo>
                  <a:lnTo>
                    <a:pt x="356047" y="356047"/>
                  </a:lnTo>
                  <a:lnTo>
                    <a:pt x="694583" y="356047"/>
                  </a:lnTo>
                  <a:lnTo>
                    <a:pt x="694583" y="694583"/>
                  </a:lnTo>
                  <a:lnTo>
                    <a:pt x="356047" y="694583"/>
                  </a:lnTo>
                  <a:close/>
                  <a:moveTo>
                    <a:pt x="706257" y="706257"/>
                  </a:moveTo>
                  <a:lnTo>
                    <a:pt x="1044793" y="706257"/>
                  </a:lnTo>
                  <a:lnTo>
                    <a:pt x="1044793" y="1044793"/>
                  </a:lnTo>
                  <a:lnTo>
                    <a:pt x="706257" y="1044793"/>
                  </a:lnTo>
                  <a:lnTo>
                    <a:pt x="706257" y="706257"/>
                  </a:lnTo>
                  <a:close/>
                  <a:moveTo>
                    <a:pt x="706257" y="1395003"/>
                  </a:moveTo>
                  <a:lnTo>
                    <a:pt x="706257" y="1056467"/>
                  </a:lnTo>
                  <a:lnTo>
                    <a:pt x="1044793" y="1056467"/>
                  </a:lnTo>
                  <a:lnTo>
                    <a:pt x="1044793" y="1395003"/>
                  </a:lnTo>
                  <a:lnTo>
                    <a:pt x="706257" y="1395003"/>
                  </a:lnTo>
                  <a:close/>
                  <a:moveTo>
                    <a:pt x="1056467" y="1406676"/>
                  </a:moveTo>
                  <a:lnTo>
                    <a:pt x="1395003" y="1406676"/>
                  </a:lnTo>
                  <a:lnTo>
                    <a:pt x="1395003" y="1745213"/>
                  </a:lnTo>
                  <a:lnTo>
                    <a:pt x="1056467" y="1745213"/>
                  </a:lnTo>
                  <a:lnTo>
                    <a:pt x="1056467" y="1406676"/>
                  </a:lnTo>
                  <a:close/>
                  <a:moveTo>
                    <a:pt x="1056467" y="2095422"/>
                  </a:moveTo>
                  <a:lnTo>
                    <a:pt x="1056467" y="1756886"/>
                  </a:lnTo>
                  <a:lnTo>
                    <a:pt x="1395003" y="1756886"/>
                  </a:lnTo>
                  <a:lnTo>
                    <a:pt x="1395003" y="2095422"/>
                  </a:lnTo>
                  <a:lnTo>
                    <a:pt x="1056467" y="2095422"/>
                  </a:lnTo>
                  <a:close/>
                  <a:moveTo>
                    <a:pt x="1406676" y="2445632"/>
                  </a:moveTo>
                  <a:lnTo>
                    <a:pt x="1406676" y="2107096"/>
                  </a:lnTo>
                  <a:lnTo>
                    <a:pt x="1745213" y="2107096"/>
                  </a:lnTo>
                  <a:lnTo>
                    <a:pt x="1745213" y="2445632"/>
                  </a:lnTo>
                  <a:lnTo>
                    <a:pt x="1406676" y="2445632"/>
                  </a:lnTo>
                  <a:close/>
                  <a:moveTo>
                    <a:pt x="1756886" y="2795842"/>
                  </a:moveTo>
                  <a:lnTo>
                    <a:pt x="1756886" y="2457306"/>
                  </a:lnTo>
                  <a:lnTo>
                    <a:pt x="2095422" y="2457306"/>
                  </a:lnTo>
                  <a:lnTo>
                    <a:pt x="2095422" y="2795842"/>
                  </a:lnTo>
                  <a:lnTo>
                    <a:pt x="1756886" y="2795842"/>
                  </a:lnTo>
                  <a:close/>
                  <a:moveTo>
                    <a:pt x="2107096" y="3146052"/>
                  </a:moveTo>
                  <a:lnTo>
                    <a:pt x="2107096" y="2807516"/>
                  </a:lnTo>
                  <a:lnTo>
                    <a:pt x="2445632" y="2807516"/>
                  </a:lnTo>
                  <a:lnTo>
                    <a:pt x="2445632" y="3146052"/>
                  </a:lnTo>
                  <a:lnTo>
                    <a:pt x="2107096" y="3146052"/>
                  </a:lnTo>
                  <a:close/>
                  <a:moveTo>
                    <a:pt x="2457306" y="3146052"/>
                  </a:moveTo>
                  <a:lnTo>
                    <a:pt x="2457306" y="2807516"/>
                  </a:lnTo>
                  <a:lnTo>
                    <a:pt x="2795842" y="2807516"/>
                  </a:lnTo>
                  <a:lnTo>
                    <a:pt x="2795842" y="3146052"/>
                  </a:lnTo>
                  <a:lnTo>
                    <a:pt x="2457306" y="3146052"/>
                  </a:lnTo>
                  <a:close/>
                  <a:moveTo>
                    <a:pt x="2807516" y="3496262"/>
                  </a:moveTo>
                  <a:lnTo>
                    <a:pt x="2807516" y="3157726"/>
                  </a:lnTo>
                  <a:lnTo>
                    <a:pt x="3146052" y="3157726"/>
                  </a:lnTo>
                  <a:lnTo>
                    <a:pt x="3146052" y="3496262"/>
                  </a:lnTo>
                  <a:lnTo>
                    <a:pt x="2807516" y="3496262"/>
                  </a:lnTo>
                  <a:close/>
                  <a:moveTo>
                    <a:pt x="3157726" y="3496262"/>
                  </a:moveTo>
                  <a:lnTo>
                    <a:pt x="3157726" y="3157726"/>
                  </a:lnTo>
                  <a:lnTo>
                    <a:pt x="3496262" y="3157726"/>
                  </a:lnTo>
                  <a:lnTo>
                    <a:pt x="3496262" y="3496262"/>
                  </a:lnTo>
                  <a:lnTo>
                    <a:pt x="3157726" y="3496262"/>
                  </a:lnTo>
                  <a:close/>
                  <a:moveTo>
                    <a:pt x="3507936" y="3846472"/>
                  </a:moveTo>
                  <a:lnTo>
                    <a:pt x="3507936" y="3507936"/>
                  </a:lnTo>
                  <a:lnTo>
                    <a:pt x="3846472" y="3507936"/>
                  </a:lnTo>
                  <a:lnTo>
                    <a:pt x="3846472" y="3846472"/>
                  </a:lnTo>
                  <a:lnTo>
                    <a:pt x="3507936" y="3846472"/>
                  </a:lnTo>
                  <a:close/>
                </a:path>
              </a:pathLst>
            </a:custGeom>
            <a:solidFill>
              <a:srgbClr val="E6E6E6"/>
            </a:solidFill>
            <a:ln w="58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6" name="그래픽 2" descr="작은 원이 있는 그리드">
              <a:extLst>
                <a:ext uri="{FF2B5EF4-FFF2-40B4-BE49-F238E27FC236}">
                  <a16:creationId xmlns:a16="http://schemas.microsoft.com/office/drawing/2014/main" id="{44712E2C-B731-4E1A-8956-E884DF30105B}"/>
                </a:ext>
              </a:extLst>
            </p:cNvPr>
            <p:cNvSpPr/>
            <p:nvPr/>
          </p:nvSpPr>
          <p:spPr>
            <a:xfrm>
              <a:off x="2110875" y="2287945"/>
              <a:ext cx="208479" cy="208479"/>
            </a:xfrm>
            <a:custGeom>
              <a:avLst/>
              <a:gdLst>
                <a:gd name="connsiteX0" fmla="*/ 208480 w 208479"/>
                <a:gd name="connsiteY0" fmla="*/ 104240 h 208479"/>
                <a:gd name="connsiteX1" fmla="*/ 104240 w 208479"/>
                <a:gd name="connsiteY1" fmla="*/ 208480 h 208479"/>
                <a:gd name="connsiteX2" fmla="*/ 0 w 208479"/>
                <a:gd name="connsiteY2" fmla="*/ 104240 h 208479"/>
                <a:gd name="connsiteX3" fmla="*/ 104240 w 208479"/>
                <a:gd name="connsiteY3" fmla="*/ 0 h 208479"/>
                <a:gd name="connsiteX4" fmla="*/ 208480 w 208479"/>
                <a:gd name="connsiteY4" fmla="*/ 104240 h 208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479" h="208479">
                  <a:moveTo>
                    <a:pt x="208480" y="104240"/>
                  </a:moveTo>
                  <a:cubicBezTo>
                    <a:pt x="208480" y="161810"/>
                    <a:pt x="161810" y="208480"/>
                    <a:pt x="104240" y="208480"/>
                  </a:cubicBezTo>
                  <a:cubicBezTo>
                    <a:pt x="46670" y="208480"/>
                    <a:pt x="0" y="161810"/>
                    <a:pt x="0" y="104240"/>
                  </a:cubicBezTo>
                  <a:cubicBezTo>
                    <a:pt x="0" y="46670"/>
                    <a:pt x="46670" y="0"/>
                    <a:pt x="104240" y="0"/>
                  </a:cubicBezTo>
                  <a:cubicBezTo>
                    <a:pt x="161810" y="0"/>
                    <a:pt x="208480" y="46670"/>
                    <a:pt x="208480" y="104240"/>
                  </a:cubicBezTo>
                  <a:close/>
                </a:path>
              </a:pathLst>
            </a:custGeom>
            <a:solidFill>
              <a:srgbClr val="D2D2D2"/>
            </a:solidFill>
            <a:ln w="58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7" name="그래픽 2" descr="작은 원이 있는 그리드">
              <a:extLst>
                <a:ext uri="{FF2B5EF4-FFF2-40B4-BE49-F238E27FC236}">
                  <a16:creationId xmlns:a16="http://schemas.microsoft.com/office/drawing/2014/main" id="{0AC9DBB5-D598-4DC3-BB16-3EF062C7602F}"/>
                </a:ext>
              </a:extLst>
            </p:cNvPr>
            <p:cNvSpPr/>
            <p:nvPr/>
          </p:nvSpPr>
          <p:spPr>
            <a:xfrm>
              <a:off x="4173926" y="5071408"/>
              <a:ext cx="208479" cy="208479"/>
            </a:xfrm>
            <a:custGeom>
              <a:avLst/>
              <a:gdLst>
                <a:gd name="connsiteX0" fmla="*/ 208480 w 208479"/>
                <a:gd name="connsiteY0" fmla="*/ 104240 h 208479"/>
                <a:gd name="connsiteX1" fmla="*/ 104240 w 208479"/>
                <a:gd name="connsiteY1" fmla="*/ 208480 h 208479"/>
                <a:gd name="connsiteX2" fmla="*/ 0 w 208479"/>
                <a:gd name="connsiteY2" fmla="*/ 104240 h 208479"/>
                <a:gd name="connsiteX3" fmla="*/ 104240 w 208479"/>
                <a:gd name="connsiteY3" fmla="*/ 0 h 208479"/>
                <a:gd name="connsiteX4" fmla="*/ 208480 w 208479"/>
                <a:gd name="connsiteY4" fmla="*/ 104240 h 208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479" h="208479">
                  <a:moveTo>
                    <a:pt x="208480" y="104240"/>
                  </a:moveTo>
                  <a:cubicBezTo>
                    <a:pt x="208480" y="161810"/>
                    <a:pt x="161810" y="208480"/>
                    <a:pt x="104240" y="208480"/>
                  </a:cubicBezTo>
                  <a:cubicBezTo>
                    <a:pt x="46670" y="208480"/>
                    <a:pt x="0" y="161810"/>
                    <a:pt x="0" y="104240"/>
                  </a:cubicBezTo>
                  <a:cubicBezTo>
                    <a:pt x="0" y="46670"/>
                    <a:pt x="46670" y="0"/>
                    <a:pt x="104240" y="0"/>
                  </a:cubicBezTo>
                  <a:cubicBezTo>
                    <a:pt x="161810" y="0"/>
                    <a:pt x="208480" y="46670"/>
                    <a:pt x="208480" y="104240"/>
                  </a:cubicBezTo>
                  <a:close/>
                </a:path>
              </a:pathLst>
            </a:custGeom>
            <a:solidFill>
              <a:srgbClr val="F2F2F2"/>
            </a:solidFill>
            <a:ln w="58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8" name="그래픽 2" descr="작은 원이 있는 그리드">
              <a:extLst>
                <a:ext uri="{FF2B5EF4-FFF2-40B4-BE49-F238E27FC236}">
                  <a16:creationId xmlns:a16="http://schemas.microsoft.com/office/drawing/2014/main" id="{0C0C3111-E766-42CF-947F-8DDCFC0CC8D4}"/>
                </a:ext>
              </a:extLst>
            </p:cNvPr>
            <p:cNvSpPr/>
            <p:nvPr/>
          </p:nvSpPr>
          <p:spPr>
            <a:xfrm>
              <a:off x="4173926" y="3695561"/>
              <a:ext cx="208479" cy="208479"/>
            </a:xfrm>
            <a:custGeom>
              <a:avLst/>
              <a:gdLst>
                <a:gd name="connsiteX0" fmla="*/ 208480 w 208479"/>
                <a:gd name="connsiteY0" fmla="*/ 104240 h 208479"/>
                <a:gd name="connsiteX1" fmla="*/ 104240 w 208479"/>
                <a:gd name="connsiteY1" fmla="*/ 208480 h 208479"/>
                <a:gd name="connsiteX2" fmla="*/ 0 w 208479"/>
                <a:gd name="connsiteY2" fmla="*/ 104240 h 208479"/>
                <a:gd name="connsiteX3" fmla="*/ 104240 w 208479"/>
                <a:gd name="connsiteY3" fmla="*/ 0 h 208479"/>
                <a:gd name="connsiteX4" fmla="*/ 208480 w 208479"/>
                <a:gd name="connsiteY4" fmla="*/ 104240 h 208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479" h="208479">
                  <a:moveTo>
                    <a:pt x="208480" y="104240"/>
                  </a:moveTo>
                  <a:cubicBezTo>
                    <a:pt x="208480" y="161810"/>
                    <a:pt x="161810" y="208480"/>
                    <a:pt x="104240" y="208480"/>
                  </a:cubicBezTo>
                  <a:cubicBezTo>
                    <a:pt x="46670" y="208480"/>
                    <a:pt x="0" y="161810"/>
                    <a:pt x="0" y="104240"/>
                  </a:cubicBezTo>
                  <a:cubicBezTo>
                    <a:pt x="0" y="46670"/>
                    <a:pt x="46670" y="0"/>
                    <a:pt x="104240" y="0"/>
                  </a:cubicBezTo>
                  <a:cubicBezTo>
                    <a:pt x="161810" y="0"/>
                    <a:pt x="208480" y="46670"/>
                    <a:pt x="208480" y="104240"/>
                  </a:cubicBezTo>
                  <a:close/>
                </a:path>
              </a:pathLst>
            </a:custGeom>
            <a:solidFill>
              <a:srgbClr val="D2D2D2"/>
            </a:solidFill>
            <a:ln w="58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9" name="그래픽 2" descr="작은 원이 있는 그리드">
              <a:extLst>
                <a:ext uri="{FF2B5EF4-FFF2-40B4-BE49-F238E27FC236}">
                  <a16:creationId xmlns:a16="http://schemas.microsoft.com/office/drawing/2014/main" id="{39B2DFCC-F46D-44A3-BDBB-365B23E0C7F9}"/>
                </a:ext>
              </a:extLst>
            </p:cNvPr>
            <p:cNvSpPr/>
            <p:nvPr/>
          </p:nvSpPr>
          <p:spPr>
            <a:xfrm>
              <a:off x="3822070" y="4395981"/>
              <a:ext cx="208479" cy="208479"/>
            </a:xfrm>
            <a:custGeom>
              <a:avLst/>
              <a:gdLst>
                <a:gd name="connsiteX0" fmla="*/ 208480 w 208479"/>
                <a:gd name="connsiteY0" fmla="*/ 104240 h 208479"/>
                <a:gd name="connsiteX1" fmla="*/ 104240 w 208479"/>
                <a:gd name="connsiteY1" fmla="*/ 208480 h 208479"/>
                <a:gd name="connsiteX2" fmla="*/ 0 w 208479"/>
                <a:gd name="connsiteY2" fmla="*/ 104240 h 208479"/>
                <a:gd name="connsiteX3" fmla="*/ 104240 w 208479"/>
                <a:gd name="connsiteY3" fmla="*/ 0 h 208479"/>
                <a:gd name="connsiteX4" fmla="*/ 208480 w 208479"/>
                <a:gd name="connsiteY4" fmla="*/ 104240 h 208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479" h="208479">
                  <a:moveTo>
                    <a:pt x="208480" y="104240"/>
                  </a:moveTo>
                  <a:cubicBezTo>
                    <a:pt x="208480" y="161810"/>
                    <a:pt x="161810" y="208480"/>
                    <a:pt x="104240" y="208480"/>
                  </a:cubicBezTo>
                  <a:cubicBezTo>
                    <a:pt x="46670" y="208480"/>
                    <a:pt x="0" y="161810"/>
                    <a:pt x="0" y="104240"/>
                  </a:cubicBezTo>
                  <a:cubicBezTo>
                    <a:pt x="0" y="46670"/>
                    <a:pt x="46670" y="0"/>
                    <a:pt x="104240" y="0"/>
                  </a:cubicBezTo>
                  <a:cubicBezTo>
                    <a:pt x="161810" y="0"/>
                    <a:pt x="208480" y="46670"/>
                    <a:pt x="208480" y="104240"/>
                  </a:cubicBezTo>
                  <a:close/>
                </a:path>
              </a:pathLst>
            </a:custGeom>
            <a:solidFill>
              <a:srgbClr val="737373"/>
            </a:solidFill>
            <a:ln w="58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20" name="그래픽 2" descr="작은 원이 있는 그리드">
              <a:extLst>
                <a:ext uri="{FF2B5EF4-FFF2-40B4-BE49-F238E27FC236}">
                  <a16:creationId xmlns:a16="http://schemas.microsoft.com/office/drawing/2014/main" id="{152B2275-9A87-45A3-A828-AE9D19B96FDC}"/>
                </a:ext>
              </a:extLst>
            </p:cNvPr>
            <p:cNvSpPr/>
            <p:nvPr/>
          </p:nvSpPr>
          <p:spPr>
            <a:xfrm>
              <a:off x="2934872" y="4581114"/>
              <a:ext cx="208479" cy="208479"/>
            </a:xfrm>
            <a:custGeom>
              <a:avLst/>
              <a:gdLst>
                <a:gd name="connsiteX0" fmla="*/ 208480 w 208479"/>
                <a:gd name="connsiteY0" fmla="*/ 104240 h 208479"/>
                <a:gd name="connsiteX1" fmla="*/ 104240 w 208479"/>
                <a:gd name="connsiteY1" fmla="*/ 208480 h 208479"/>
                <a:gd name="connsiteX2" fmla="*/ 0 w 208479"/>
                <a:gd name="connsiteY2" fmla="*/ 104240 h 208479"/>
                <a:gd name="connsiteX3" fmla="*/ 104240 w 208479"/>
                <a:gd name="connsiteY3" fmla="*/ 0 h 208479"/>
                <a:gd name="connsiteX4" fmla="*/ 208480 w 208479"/>
                <a:gd name="connsiteY4" fmla="*/ 104240 h 208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479" h="208479">
                  <a:moveTo>
                    <a:pt x="208480" y="104240"/>
                  </a:moveTo>
                  <a:cubicBezTo>
                    <a:pt x="208480" y="161810"/>
                    <a:pt x="161810" y="208480"/>
                    <a:pt x="104240" y="208480"/>
                  </a:cubicBezTo>
                  <a:cubicBezTo>
                    <a:pt x="46670" y="208480"/>
                    <a:pt x="0" y="161810"/>
                    <a:pt x="0" y="104240"/>
                  </a:cubicBezTo>
                  <a:cubicBezTo>
                    <a:pt x="0" y="46670"/>
                    <a:pt x="46670" y="0"/>
                    <a:pt x="104240" y="0"/>
                  </a:cubicBezTo>
                  <a:cubicBezTo>
                    <a:pt x="161810" y="0"/>
                    <a:pt x="208480" y="46670"/>
                    <a:pt x="208480" y="104240"/>
                  </a:cubicBezTo>
                  <a:close/>
                </a:path>
              </a:pathLst>
            </a:custGeom>
            <a:solidFill>
              <a:srgbClr val="737373"/>
            </a:solidFill>
            <a:ln w="58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21" name="그래픽 2" descr="작은 원이 있는 그리드">
              <a:extLst>
                <a:ext uri="{FF2B5EF4-FFF2-40B4-BE49-F238E27FC236}">
                  <a16:creationId xmlns:a16="http://schemas.microsoft.com/office/drawing/2014/main" id="{2BDBFEFC-ED3B-4048-B326-45C1B8CC0049}"/>
                </a:ext>
              </a:extLst>
            </p:cNvPr>
            <p:cNvSpPr/>
            <p:nvPr/>
          </p:nvSpPr>
          <p:spPr>
            <a:xfrm>
              <a:off x="2958219" y="2643286"/>
              <a:ext cx="208479" cy="208479"/>
            </a:xfrm>
            <a:custGeom>
              <a:avLst/>
              <a:gdLst>
                <a:gd name="connsiteX0" fmla="*/ 208480 w 208479"/>
                <a:gd name="connsiteY0" fmla="*/ 104240 h 208479"/>
                <a:gd name="connsiteX1" fmla="*/ 104240 w 208479"/>
                <a:gd name="connsiteY1" fmla="*/ 208480 h 208479"/>
                <a:gd name="connsiteX2" fmla="*/ 0 w 208479"/>
                <a:gd name="connsiteY2" fmla="*/ 104240 h 208479"/>
                <a:gd name="connsiteX3" fmla="*/ 104240 w 208479"/>
                <a:gd name="connsiteY3" fmla="*/ 0 h 208479"/>
                <a:gd name="connsiteX4" fmla="*/ 208480 w 208479"/>
                <a:gd name="connsiteY4" fmla="*/ 104240 h 208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479" h="208479">
                  <a:moveTo>
                    <a:pt x="208480" y="104240"/>
                  </a:moveTo>
                  <a:cubicBezTo>
                    <a:pt x="208480" y="161810"/>
                    <a:pt x="161810" y="208480"/>
                    <a:pt x="104240" y="208480"/>
                  </a:cubicBezTo>
                  <a:cubicBezTo>
                    <a:pt x="46670" y="208480"/>
                    <a:pt x="0" y="161810"/>
                    <a:pt x="0" y="104240"/>
                  </a:cubicBezTo>
                  <a:cubicBezTo>
                    <a:pt x="0" y="46670"/>
                    <a:pt x="46670" y="0"/>
                    <a:pt x="104240" y="0"/>
                  </a:cubicBezTo>
                  <a:cubicBezTo>
                    <a:pt x="161810" y="0"/>
                    <a:pt x="208480" y="46670"/>
                    <a:pt x="208480" y="104240"/>
                  </a:cubicBezTo>
                  <a:close/>
                </a:path>
              </a:pathLst>
            </a:custGeom>
            <a:solidFill>
              <a:srgbClr val="F2F2F2"/>
            </a:solidFill>
            <a:ln w="58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22" name="그래픽 2" descr="작은 원이 있는 그리드">
              <a:extLst>
                <a:ext uri="{FF2B5EF4-FFF2-40B4-BE49-F238E27FC236}">
                  <a16:creationId xmlns:a16="http://schemas.microsoft.com/office/drawing/2014/main" id="{2B05DFDA-DE6F-43D4-946D-36BEEE40ADE2}"/>
                </a:ext>
              </a:extLst>
            </p:cNvPr>
            <p:cNvSpPr/>
            <p:nvPr/>
          </p:nvSpPr>
          <p:spPr>
            <a:xfrm>
              <a:off x="2773087" y="2995142"/>
              <a:ext cx="208479" cy="208479"/>
            </a:xfrm>
            <a:custGeom>
              <a:avLst/>
              <a:gdLst>
                <a:gd name="connsiteX0" fmla="*/ 208480 w 208479"/>
                <a:gd name="connsiteY0" fmla="*/ 104240 h 208479"/>
                <a:gd name="connsiteX1" fmla="*/ 104240 w 208479"/>
                <a:gd name="connsiteY1" fmla="*/ 208480 h 208479"/>
                <a:gd name="connsiteX2" fmla="*/ 0 w 208479"/>
                <a:gd name="connsiteY2" fmla="*/ 104240 h 208479"/>
                <a:gd name="connsiteX3" fmla="*/ 104240 w 208479"/>
                <a:gd name="connsiteY3" fmla="*/ 0 h 208479"/>
                <a:gd name="connsiteX4" fmla="*/ 208480 w 208479"/>
                <a:gd name="connsiteY4" fmla="*/ 104240 h 208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479" h="208479">
                  <a:moveTo>
                    <a:pt x="208480" y="104240"/>
                  </a:moveTo>
                  <a:cubicBezTo>
                    <a:pt x="208480" y="161810"/>
                    <a:pt x="161810" y="208480"/>
                    <a:pt x="104240" y="208480"/>
                  </a:cubicBezTo>
                  <a:cubicBezTo>
                    <a:pt x="46670" y="208480"/>
                    <a:pt x="0" y="161810"/>
                    <a:pt x="0" y="104240"/>
                  </a:cubicBezTo>
                  <a:cubicBezTo>
                    <a:pt x="0" y="46670"/>
                    <a:pt x="46670" y="0"/>
                    <a:pt x="104240" y="0"/>
                  </a:cubicBezTo>
                  <a:cubicBezTo>
                    <a:pt x="161810" y="0"/>
                    <a:pt x="208480" y="46670"/>
                    <a:pt x="208480" y="104240"/>
                  </a:cubicBezTo>
                  <a:close/>
                </a:path>
              </a:pathLst>
            </a:custGeom>
            <a:solidFill>
              <a:schemeClr val="accent5"/>
            </a:solidFill>
            <a:ln w="58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23" name="그래픽 2" descr="작은 원이 있는 그리드">
              <a:extLst>
                <a:ext uri="{FF2B5EF4-FFF2-40B4-BE49-F238E27FC236}">
                  <a16:creationId xmlns:a16="http://schemas.microsoft.com/office/drawing/2014/main" id="{50DAFE0F-4E44-418A-9D8A-8665BAF25A84}"/>
                </a:ext>
              </a:extLst>
            </p:cNvPr>
            <p:cNvSpPr/>
            <p:nvPr/>
          </p:nvSpPr>
          <p:spPr>
            <a:xfrm>
              <a:off x="1020409" y="2644914"/>
              <a:ext cx="208479" cy="208479"/>
            </a:xfrm>
            <a:custGeom>
              <a:avLst/>
              <a:gdLst>
                <a:gd name="connsiteX0" fmla="*/ 208480 w 208479"/>
                <a:gd name="connsiteY0" fmla="*/ 104240 h 208479"/>
                <a:gd name="connsiteX1" fmla="*/ 104240 w 208479"/>
                <a:gd name="connsiteY1" fmla="*/ 208480 h 208479"/>
                <a:gd name="connsiteX2" fmla="*/ 0 w 208479"/>
                <a:gd name="connsiteY2" fmla="*/ 104240 h 208479"/>
                <a:gd name="connsiteX3" fmla="*/ 104240 w 208479"/>
                <a:gd name="connsiteY3" fmla="*/ 0 h 208479"/>
                <a:gd name="connsiteX4" fmla="*/ 208480 w 208479"/>
                <a:gd name="connsiteY4" fmla="*/ 104240 h 208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479" h="208479">
                  <a:moveTo>
                    <a:pt x="208480" y="104240"/>
                  </a:moveTo>
                  <a:cubicBezTo>
                    <a:pt x="208480" y="161810"/>
                    <a:pt x="161810" y="208480"/>
                    <a:pt x="104240" y="208480"/>
                  </a:cubicBezTo>
                  <a:cubicBezTo>
                    <a:pt x="46670" y="208480"/>
                    <a:pt x="0" y="161810"/>
                    <a:pt x="0" y="104240"/>
                  </a:cubicBezTo>
                  <a:cubicBezTo>
                    <a:pt x="0" y="46670"/>
                    <a:pt x="46670" y="0"/>
                    <a:pt x="104240" y="0"/>
                  </a:cubicBezTo>
                  <a:cubicBezTo>
                    <a:pt x="161810" y="0"/>
                    <a:pt x="208480" y="46670"/>
                    <a:pt x="208480" y="104240"/>
                  </a:cubicBezTo>
                  <a:close/>
                </a:path>
              </a:pathLst>
            </a:custGeom>
            <a:solidFill>
              <a:srgbClr val="F2F2F2"/>
            </a:solidFill>
            <a:ln w="58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24" name="그래픽 2" descr="작은 원이 있는 그리드">
              <a:extLst>
                <a:ext uri="{FF2B5EF4-FFF2-40B4-BE49-F238E27FC236}">
                  <a16:creationId xmlns:a16="http://schemas.microsoft.com/office/drawing/2014/main" id="{7E9346F3-30A7-44B0-B392-6042CE3841B8}"/>
                </a:ext>
              </a:extLst>
            </p:cNvPr>
            <p:cNvSpPr/>
            <p:nvPr/>
          </p:nvSpPr>
          <p:spPr>
            <a:xfrm>
              <a:off x="1885871" y="2831693"/>
              <a:ext cx="208479" cy="208479"/>
            </a:xfrm>
            <a:custGeom>
              <a:avLst/>
              <a:gdLst>
                <a:gd name="connsiteX0" fmla="*/ 208480 w 208479"/>
                <a:gd name="connsiteY0" fmla="*/ 104240 h 208479"/>
                <a:gd name="connsiteX1" fmla="*/ 104240 w 208479"/>
                <a:gd name="connsiteY1" fmla="*/ 208480 h 208479"/>
                <a:gd name="connsiteX2" fmla="*/ 0 w 208479"/>
                <a:gd name="connsiteY2" fmla="*/ 104240 h 208479"/>
                <a:gd name="connsiteX3" fmla="*/ 104240 w 208479"/>
                <a:gd name="connsiteY3" fmla="*/ 0 h 208479"/>
                <a:gd name="connsiteX4" fmla="*/ 208480 w 208479"/>
                <a:gd name="connsiteY4" fmla="*/ 104240 h 208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479" h="208479">
                  <a:moveTo>
                    <a:pt x="208480" y="104240"/>
                  </a:moveTo>
                  <a:cubicBezTo>
                    <a:pt x="208480" y="161810"/>
                    <a:pt x="161810" y="208480"/>
                    <a:pt x="104240" y="208480"/>
                  </a:cubicBezTo>
                  <a:cubicBezTo>
                    <a:pt x="46670" y="208480"/>
                    <a:pt x="0" y="161810"/>
                    <a:pt x="0" y="104240"/>
                  </a:cubicBezTo>
                  <a:cubicBezTo>
                    <a:pt x="0" y="46670"/>
                    <a:pt x="46670" y="0"/>
                    <a:pt x="104240" y="0"/>
                  </a:cubicBezTo>
                  <a:cubicBezTo>
                    <a:pt x="161810" y="0"/>
                    <a:pt x="208480" y="46670"/>
                    <a:pt x="208480" y="104240"/>
                  </a:cubicBezTo>
                  <a:close/>
                </a:path>
              </a:pathLst>
            </a:custGeom>
            <a:solidFill>
              <a:schemeClr val="tx2"/>
            </a:solidFill>
            <a:ln w="58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25" name="그래픽 2" descr="작은 원이 있는 그리드">
              <a:extLst>
                <a:ext uri="{FF2B5EF4-FFF2-40B4-BE49-F238E27FC236}">
                  <a16:creationId xmlns:a16="http://schemas.microsoft.com/office/drawing/2014/main" id="{1C821318-38D1-44C4-9F9A-9647CCFF09DA}"/>
                </a:ext>
              </a:extLst>
            </p:cNvPr>
            <p:cNvSpPr/>
            <p:nvPr/>
          </p:nvSpPr>
          <p:spPr>
            <a:xfrm>
              <a:off x="3310058" y="2830082"/>
              <a:ext cx="208479" cy="208479"/>
            </a:xfrm>
            <a:custGeom>
              <a:avLst/>
              <a:gdLst>
                <a:gd name="connsiteX0" fmla="*/ 208480 w 208479"/>
                <a:gd name="connsiteY0" fmla="*/ 104240 h 208479"/>
                <a:gd name="connsiteX1" fmla="*/ 104240 w 208479"/>
                <a:gd name="connsiteY1" fmla="*/ 208480 h 208479"/>
                <a:gd name="connsiteX2" fmla="*/ 0 w 208479"/>
                <a:gd name="connsiteY2" fmla="*/ 104240 h 208479"/>
                <a:gd name="connsiteX3" fmla="*/ 104240 w 208479"/>
                <a:gd name="connsiteY3" fmla="*/ 0 h 208479"/>
                <a:gd name="connsiteX4" fmla="*/ 208480 w 208479"/>
                <a:gd name="connsiteY4" fmla="*/ 104240 h 208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479" h="208479">
                  <a:moveTo>
                    <a:pt x="208480" y="104240"/>
                  </a:moveTo>
                  <a:cubicBezTo>
                    <a:pt x="208480" y="161810"/>
                    <a:pt x="161810" y="208480"/>
                    <a:pt x="104240" y="208480"/>
                  </a:cubicBezTo>
                  <a:cubicBezTo>
                    <a:pt x="46670" y="208480"/>
                    <a:pt x="0" y="161810"/>
                    <a:pt x="0" y="104240"/>
                  </a:cubicBezTo>
                  <a:cubicBezTo>
                    <a:pt x="0" y="46670"/>
                    <a:pt x="46670" y="0"/>
                    <a:pt x="104240" y="0"/>
                  </a:cubicBezTo>
                  <a:cubicBezTo>
                    <a:pt x="161810" y="0"/>
                    <a:pt x="208480" y="46670"/>
                    <a:pt x="208480" y="104240"/>
                  </a:cubicBezTo>
                  <a:close/>
                </a:path>
              </a:pathLst>
            </a:custGeom>
            <a:solidFill>
              <a:srgbClr val="F2F2F2"/>
            </a:solidFill>
            <a:ln w="58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26" name="그래픽 2" descr="작은 원이 있는 그리드">
              <a:extLst>
                <a:ext uri="{FF2B5EF4-FFF2-40B4-BE49-F238E27FC236}">
                  <a16:creationId xmlns:a16="http://schemas.microsoft.com/office/drawing/2014/main" id="{DC70F21F-638E-4852-B32A-2C4E89CCE249}"/>
                </a:ext>
              </a:extLst>
            </p:cNvPr>
            <p:cNvSpPr/>
            <p:nvPr/>
          </p:nvSpPr>
          <p:spPr>
            <a:xfrm>
              <a:off x="3859840" y="3292079"/>
              <a:ext cx="208479" cy="208479"/>
            </a:xfrm>
            <a:custGeom>
              <a:avLst/>
              <a:gdLst>
                <a:gd name="connsiteX0" fmla="*/ 208480 w 208479"/>
                <a:gd name="connsiteY0" fmla="*/ 104240 h 208479"/>
                <a:gd name="connsiteX1" fmla="*/ 104240 w 208479"/>
                <a:gd name="connsiteY1" fmla="*/ 208480 h 208479"/>
                <a:gd name="connsiteX2" fmla="*/ 0 w 208479"/>
                <a:gd name="connsiteY2" fmla="*/ 104240 h 208479"/>
                <a:gd name="connsiteX3" fmla="*/ 104240 w 208479"/>
                <a:gd name="connsiteY3" fmla="*/ 0 h 208479"/>
                <a:gd name="connsiteX4" fmla="*/ 208480 w 208479"/>
                <a:gd name="connsiteY4" fmla="*/ 104240 h 208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479" h="208479">
                  <a:moveTo>
                    <a:pt x="208480" y="104240"/>
                  </a:moveTo>
                  <a:cubicBezTo>
                    <a:pt x="208480" y="161810"/>
                    <a:pt x="161810" y="208480"/>
                    <a:pt x="104240" y="208480"/>
                  </a:cubicBezTo>
                  <a:cubicBezTo>
                    <a:pt x="46670" y="208480"/>
                    <a:pt x="0" y="161810"/>
                    <a:pt x="0" y="104240"/>
                  </a:cubicBezTo>
                  <a:cubicBezTo>
                    <a:pt x="0" y="46670"/>
                    <a:pt x="46670" y="0"/>
                    <a:pt x="104240" y="0"/>
                  </a:cubicBezTo>
                  <a:cubicBezTo>
                    <a:pt x="161810" y="0"/>
                    <a:pt x="208480" y="46670"/>
                    <a:pt x="208480" y="104240"/>
                  </a:cubicBezTo>
                  <a:close/>
                </a:path>
              </a:pathLst>
            </a:custGeom>
            <a:solidFill>
              <a:srgbClr val="505050"/>
            </a:solidFill>
            <a:ln w="58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27" name="그래픽 2" descr="작은 원이 있는 그리드">
              <a:extLst>
                <a:ext uri="{FF2B5EF4-FFF2-40B4-BE49-F238E27FC236}">
                  <a16:creationId xmlns:a16="http://schemas.microsoft.com/office/drawing/2014/main" id="{A73C9C75-31A7-41BF-BED2-559C8E36CFCD}"/>
                </a:ext>
              </a:extLst>
            </p:cNvPr>
            <p:cNvSpPr/>
            <p:nvPr/>
          </p:nvSpPr>
          <p:spPr>
            <a:xfrm>
              <a:off x="3470004" y="4264419"/>
              <a:ext cx="208479" cy="208479"/>
            </a:xfrm>
            <a:custGeom>
              <a:avLst/>
              <a:gdLst>
                <a:gd name="connsiteX0" fmla="*/ 208480 w 208479"/>
                <a:gd name="connsiteY0" fmla="*/ 104240 h 208479"/>
                <a:gd name="connsiteX1" fmla="*/ 104240 w 208479"/>
                <a:gd name="connsiteY1" fmla="*/ 208480 h 208479"/>
                <a:gd name="connsiteX2" fmla="*/ 0 w 208479"/>
                <a:gd name="connsiteY2" fmla="*/ 104240 h 208479"/>
                <a:gd name="connsiteX3" fmla="*/ 104240 w 208479"/>
                <a:gd name="connsiteY3" fmla="*/ 0 h 208479"/>
                <a:gd name="connsiteX4" fmla="*/ 208480 w 208479"/>
                <a:gd name="connsiteY4" fmla="*/ 104240 h 208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479" h="208479">
                  <a:moveTo>
                    <a:pt x="208480" y="104240"/>
                  </a:moveTo>
                  <a:cubicBezTo>
                    <a:pt x="208480" y="161810"/>
                    <a:pt x="161810" y="208480"/>
                    <a:pt x="104240" y="208480"/>
                  </a:cubicBezTo>
                  <a:cubicBezTo>
                    <a:pt x="46670" y="208480"/>
                    <a:pt x="0" y="161810"/>
                    <a:pt x="0" y="104240"/>
                  </a:cubicBezTo>
                  <a:cubicBezTo>
                    <a:pt x="0" y="46670"/>
                    <a:pt x="46670" y="0"/>
                    <a:pt x="104240" y="0"/>
                  </a:cubicBezTo>
                  <a:cubicBezTo>
                    <a:pt x="161810" y="0"/>
                    <a:pt x="208480" y="46670"/>
                    <a:pt x="208480" y="104240"/>
                  </a:cubicBezTo>
                  <a:close/>
                </a:path>
              </a:pathLst>
            </a:custGeom>
            <a:solidFill>
              <a:srgbClr val="F2F2F2"/>
            </a:solidFill>
            <a:ln w="58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28" name="그래픽 2" descr="작은 원이 있는 그리드">
              <a:extLst>
                <a:ext uri="{FF2B5EF4-FFF2-40B4-BE49-F238E27FC236}">
                  <a16:creationId xmlns:a16="http://schemas.microsoft.com/office/drawing/2014/main" id="{EE302F61-7735-4895-8E52-32CB0DAD45F2}"/>
                </a:ext>
              </a:extLst>
            </p:cNvPr>
            <p:cNvSpPr/>
            <p:nvPr/>
          </p:nvSpPr>
          <p:spPr>
            <a:xfrm>
              <a:off x="1665968" y="3440550"/>
              <a:ext cx="208479" cy="208479"/>
            </a:xfrm>
            <a:custGeom>
              <a:avLst/>
              <a:gdLst>
                <a:gd name="connsiteX0" fmla="*/ 208480 w 208479"/>
                <a:gd name="connsiteY0" fmla="*/ 104240 h 208479"/>
                <a:gd name="connsiteX1" fmla="*/ 104240 w 208479"/>
                <a:gd name="connsiteY1" fmla="*/ 208480 h 208479"/>
                <a:gd name="connsiteX2" fmla="*/ 0 w 208479"/>
                <a:gd name="connsiteY2" fmla="*/ 104240 h 208479"/>
                <a:gd name="connsiteX3" fmla="*/ 104240 w 208479"/>
                <a:gd name="connsiteY3" fmla="*/ 0 h 208479"/>
                <a:gd name="connsiteX4" fmla="*/ 208480 w 208479"/>
                <a:gd name="connsiteY4" fmla="*/ 104240 h 208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479" h="208479">
                  <a:moveTo>
                    <a:pt x="208480" y="104240"/>
                  </a:moveTo>
                  <a:cubicBezTo>
                    <a:pt x="208480" y="161810"/>
                    <a:pt x="161810" y="208480"/>
                    <a:pt x="104240" y="208480"/>
                  </a:cubicBezTo>
                  <a:cubicBezTo>
                    <a:pt x="46670" y="208480"/>
                    <a:pt x="0" y="161810"/>
                    <a:pt x="0" y="104240"/>
                  </a:cubicBezTo>
                  <a:cubicBezTo>
                    <a:pt x="0" y="46670"/>
                    <a:pt x="46670" y="0"/>
                    <a:pt x="104240" y="0"/>
                  </a:cubicBezTo>
                  <a:cubicBezTo>
                    <a:pt x="161810" y="0"/>
                    <a:pt x="208480" y="46670"/>
                    <a:pt x="208480" y="104240"/>
                  </a:cubicBezTo>
                  <a:close/>
                </a:path>
              </a:pathLst>
            </a:custGeom>
            <a:solidFill>
              <a:schemeClr val="tx2"/>
            </a:solidFill>
            <a:ln w="58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29" name="그래픽 2" descr="작은 원이 있는 그리드">
              <a:extLst>
                <a:ext uri="{FF2B5EF4-FFF2-40B4-BE49-F238E27FC236}">
                  <a16:creationId xmlns:a16="http://schemas.microsoft.com/office/drawing/2014/main" id="{330D5320-B089-413B-A483-0B2F3BEE3258}"/>
                </a:ext>
              </a:extLst>
            </p:cNvPr>
            <p:cNvSpPr/>
            <p:nvPr/>
          </p:nvSpPr>
          <p:spPr>
            <a:xfrm>
              <a:off x="1372230" y="2293093"/>
              <a:ext cx="208479" cy="208479"/>
            </a:xfrm>
            <a:custGeom>
              <a:avLst/>
              <a:gdLst>
                <a:gd name="connsiteX0" fmla="*/ 208480 w 208479"/>
                <a:gd name="connsiteY0" fmla="*/ 104240 h 208479"/>
                <a:gd name="connsiteX1" fmla="*/ 104240 w 208479"/>
                <a:gd name="connsiteY1" fmla="*/ 208480 h 208479"/>
                <a:gd name="connsiteX2" fmla="*/ 0 w 208479"/>
                <a:gd name="connsiteY2" fmla="*/ 104240 h 208479"/>
                <a:gd name="connsiteX3" fmla="*/ 104240 w 208479"/>
                <a:gd name="connsiteY3" fmla="*/ 0 h 208479"/>
                <a:gd name="connsiteX4" fmla="*/ 208480 w 208479"/>
                <a:gd name="connsiteY4" fmla="*/ 104240 h 208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479" h="208479">
                  <a:moveTo>
                    <a:pt x="208480" y="104240"/>
                  </a:moveTo>
                  <a:cubicBezTo>
                    <a:pt x="208480" y="161810"/>
                    <a:pt x="161810" y="208480"/>
                    <a:pt x="104240" y="208480"/>
                  </a:cubicBezTo>
                  <a:cubicBezTo>
                    <a:pt x="46670" y="208480"/>
                    <a:pt x="0" y="161810"/>
                    <a:pt x="0" y="104240"/>
                  </a:cubicBezTo>
                  <a:cubicBezTo>
                    <a:pt x="0" y="46670"/>
                    <a:pt x="46670" y="0"/>
                    <a:pt x="104240" y="0"/>
                  </a:cubicBezTo>
                  <a:cubicBezTo>
                    <a:pt x="161810" y="0"/>
                    <a:pt x="208480" y="46670"/>
                    <a:pt x="208480" y="104240"/>
                  </a:cubicBezTo>
                  <a:close/>
                </a:path>
              </a:pathLst>
            </a:custGeom>
            <a:solidFill>
              <a:schemeClr val="accent1"/>
            </a:solidFill>
            <a:ln w="58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30" name="그래픽 2" descr="작은 원이 있는 그리드">
              <a:extLst>
                <a:ext uri="{FF2B5EF4-FFF2-40B4-BE49-F238E27FC236}">
                  <a16:creationId xmlns:a16="http://schemas.microsoft.com/office/drawing/2014/main" id="{FE8277BA-410D-4320-A2F4-1570D3F80D34}"/>
                </a:ext>
              </a:extLst>
            </p:cNvPr>
            <p:cNvSpPr/>
            <p:nvPr/>
          </p:nvSpPr>
          <p:spPr>
            <a:xfrm>
              <a:off x="2788420" y="3851510"/>
              <a:ext cx="208479" cy="208479"/>
            </a:xfrm>
            <a:custGeom>
              <a:avLst/>
              <a:gdLst>
                <a:gd name="connsiteX0" fmla="*/ 208480 w 208479"/>
                <a:gd name="connsiteY0" fmla="*/ 104240 h 208479"/>
                <a:gd name="connsiteX1" fmla="*/ 104240 w 208479"/>
                <a:gd name="connsiteY1" fmla="*/ 208480 h 208479"/>
                <a:gd name="connsiteX2" fmla="*/ 0 w 208479"/>
                <a:gd name="connsiteY2" fmla="*/ 104240 h 208479"/>
                <a:gd name="connsiteX3" fmla="*/ 104240 w 208479"/>
                <a:gd name="connsiteY3" fmla="*/ 0 h 208479"/>
                <a:gd name="connsiteX4" fmla="*/ 208480 w 208479"/>
                <a:gd name="connsiteY4" fmla="*/ 104240 h 208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479" h="208479">
                  <a:moveTo>
                    <a:pt x="208480" y="104240"/>
                  </a:moveTo>
                  <a:cubicBezTo>
                    <a:pt x="208480" y="161810"/>
                    <a:pt x="161810" y="208480"/>
                    <a:pt x="104240" y="208480"/>
                  </a:cubicBezTo>
                  <a:cubicBezTo>
                    <a:pt x="46670" y="208480"/>
                    <a:pt x="0" y="161810"/>
                    <a:pt x="0" y="104240"/>
                  </a:cubicBezTo>
                  <a:cubicBezTo>
                    <a:pt x="0" y="46670"/>
                    <a:pt x="46670" y="0"/>
                    <a:pt x="104240" y="0"/>
                  </a:cubicBezTo>
                  <a:cubicBezTo>
                    <a:pt x="161810" y="0"/>
                    <a:pt x="208480" y="46670"/>
                    <a:pt x="208480" y="104240"/>
                  </a:cubicBezTo>
                  <a:close/>
                </a:path>
              </a:pathLst>
            </a:custGeom>
            <a:solidFill>
              <a:srgbClr val="D2D2D2"/>
            </a:solidFill>
            <a:ln w="58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31" name="그래픽 2" descr="작은 원이 있는 그리드">
              <a:extLst>
                <a:ext uri="{FF2B5EF4-FFF2-40B4-BE49-F238E27FC236}">
                  <a16:creationId xmlns:a16="http://schemas.microsoft.com/office/drawing/2014/main" id="{D97394B9-A60E-4456-82C1-92AC47F012A5}"/>
                </a:ext>
              </a:extLst>
            </p:cNvPr>
            <p:cNvSpPr/>
            <p:nvPr/>
          </p:nvSpPr>
          <p:spPr>
            <a:xfrm>
              <a:off x="3496854" y="3135226"/>
              <a:ext cx="208479" cy="208479"/>
            </a:xfrm>
            <a:custGeom>
              <a:avLst/>
              <a:gdLst>
                <a:gd name="connsiteX0" fmla="*/ 208480 w 208479"/>
                <a:gd name="connsiteY0" fmla="*/ 104240 h 208479"/>
                <a:gd name="connsiteX1" fmla="*/ 104240 w 208479"/>
                <a:gd name="connsiteY1" fmla="*/ 208480 h 208479"/>
                <a:gd name="connsiteX2" fmla="*/ 0 w 208479"/>
                <a:gd name="connsiteY2" fmla="*/ 104240 h 208479"/>
                <a:gd name="connsiteX3" fmla="*/ 104240 w 208479"/>
                <a:gd name="connsiteY3" fmla="*/ 0 h 208479"/>
                <a:gd name="connsiteX4" fmla="*/ 208480 w 208479"/>
                <a:gd name="connsiteY4" fmla="*/ 104240 h 208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479" h="208479">
                  <a:moveTo>
                    <a:pt x="208480" y="104240"/>
                  </a:moveTo>
                  <a:cubicBezTo>
                    <a:pt x="208480" y="161810"/>
                    <a:pt x="161810" y="208480"/>
                    <a:pt x="104240" y="208480"/>
                  </a:cubicBezTo>
                  <a:cubicBezTo>
                    <a:pt x="46670" y="208480"/>
                    <a:pt x="0" y="161810"/>
                    <a:pt x="0" y="104240"/>
                  </a:cubicBezTo>
                  <a:cubicBezTo>
                    <a:pt x="0" y="46670"/>
                    <a:pt x="46670" y="0"/>
                    <a:pt x="104240" y="0"/>
                  </a:cubicBezTo>
                  <a:cubicBezTo>
                    <a:pt x="161810" y="0"/>
                    <a:pt x="208480" y="46670"/>
                    <a:pt x="208480" y="104240"/>
                  </a:cubicBezTo>
                  <a:close/>
                </a:path>
              </a:pathLst>
            </a:custGeom>
            <a:solidFill>
              <a:schemeClr val="accent4"/>
            </a:solidFill>
            <a:ln w="58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32" name="그래픽 2" descr="작은 원이 있는 그리드">
              <a:extLst>
                <a:ext uri="{FF2B5EF4-FFF2-40B4-BE49-F238E27FC236}">
                  <a16:creationId xmlns:a16="http://schemas.microsoft.com/office/drawing/2014/main" id="{6EA60883-EBD0-4939-A383-910EB711BA62}"/>
                </a:ext>
              </a:extLst>
            </p:cNvPr>
            <p:cNvSpPr/>
            <p:nvPr/>
          </p:nvSpPr>
          <p:spPr>
            <a:xfrm>
              <a:off x="3309608" y="3747276"/>
              <a:ext cx="208479" cy="208479"/>
            </a:xfrm>
            <a:custGeom>
              <a:avLst/>
              <a:gdLst>
                <a:gd name="connsiteX0" fmla="*/ 208480 w 208479"/>
                <a:gd name="connsiteY0" fmla="*/ 104240 h 208479"/>
                <a:gd name="connsiteX1" fmla="*/ 104240 w 208479"/>
                <a:gd name="connsiteY1" fmla="*/ 208480 h 208479"/>
                <a:gd name="connsiteX2" fmla="*/ 0 w 208479"/>
                <a:gd name="connsiteY2" fmla="*/ 104240 h 208479"/>
                <a:gd name="connsiteX3" fmla="*/ 104240 w 208479"/>
                <a:gd name="connsiteY3" fmla="*/ 0 h 208479"/>
                <a:gd name="connsiteX4" fmla="*/ 208480 w 208479"/>
                <a:gd name="connsiteY4" fmla="*/ 104240 h 208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479" h="208479">
                  <a:moveTo>
                    <a:pt x="208480" y="104240"/>
                  </a:moveTo>
                  <a:cubicBezTo>
                    <a:pt x="208480" y="161810"/>
                    <a:pt x="161810" y="208480"/>
                    <a:pt x="104240" y="208480"/>
                  </a:cubicBezTo>
                  <a:cubicBezTo>
                    <a:pt x="46670" y="208480"/>
                    <a:pt x="0" y="161810"/>
                    <a:pt x="0" y="104240"/>
                  </a:cubicBezTo>
                  <a:cubicBezTo>
                    <a:pt x="0" y="46670"/>
                    <a:pt x="46670" y="0"/>
                    <a:pt x="104240" y="0"/>
                  </a:cubicBezTo>
                  <a:cubicBezTo>
                    <a:pt x="161810" y="0"/>
                    <a:pt x="208480" y="46670"/>
                    <a:pt x="208480" y="104240"/>
                  </a:cubicBezTo>
                  <a:close/>
                </a:path>
              </a:pathLst>
            </a:custGeom>
            <a:solidFill>
              <a:srgbClr val="D2D2D2"/>
            </a:solidFill>
            <a:ln w="58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33" name="그래픽 2" descr="작은 원이 있는 그리드">
              <a:extLst>
                <a:ext uri="{FF2B5EF4-FFF2-40B4-BE49-F238E27FC236}">
                  <a16:creationId xmlns:a16="http://schemas.microsoft.com/office/drawing/2014/main" id="{FE6EE0F4-2BB2-403A-8E08-18F157BA1320}"/>
                </a:ext>
              </a:extLst>
            </p:cNvPr>
            <p:cNvSpPr/>
            <p:nvPr/>
          </p:nvSpPr>
          <p:spPr>
            <a:xfrm>
              <a:off x="3787878" y="3670568"/>
              <a:ext cx="104234" cy="104234"/>
            </a:xfrm>
            <a:custGeom>
              <a:avLst/>
              <a:gdLst>
                <a:gd name="connsiteX0" fmla="*/ 104234 w 104234"/>
                <a:gd name="connsiteY0" fmla="*/ 52117 h 104234"/>
                <a:gd name="connsiteX1" fmla="*/ 52117 w 104234"/>
                <a:gd name="connsiteY1" fmla="*/ 104234 h 104234"/>
                <a:gd name="connsiteX2" fmla="*/ 0 w 104234"/>
                <a:gd name="connsiteY2" fmla="*/ 52117 h 104234"/>
                <a:gd name="connsiteX3" fmla="*/ 52117 w 104234"/>
                <a:gd name="connsiteY3" fmla="*/ 0 h 104234"/>
                <a:gd name="connsiteX4" fmla="*/ 104234 w 104234"/>
                <a:gd name="connsiteY4" fmla="*/ 52117 h 104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234" h="104234">
                  <a:moveTo>
                    <a:pt x="104234" y="52117"/>
                  </a:moveTo>
                  <a:cubicBezTo>
                    <a:pt x="104234" y="80900"/>
                    <a:pt x="80901" y="104234"/>
                    <a:pt x="52117" y="104234"/>
                  </a:cubicBezTo>
                  <a:cubicBezTo>
                    <a:pt x="23334" y="104234"/>
                    <a:pt x="0" y="80900"/>
                    <a:pt x="0" y="52117"/>
                  </a:cubicBezTo>
                  <a:cubicBezTo>
                    <a:pt x="0" y="23334"/>
                    <a:pt x="23333" y="0"/>
                    <a:pt x="52117" y="0"/>
                  </a:cubicBezTo>
                  <a:cubicBezTo>
                    <a:pt x="80900" y="0"/>
                    <a:pt x="104234" y="23334"/>
                    <a:pt x="104234" y="52117"/>
                  </a:cubicBezTo>
                  <a:close/>
                </a:path>
              </a:pathLst>
            </a:custGeom>
            <a:solidFill>
              <a:srgbClr val="505050"/>
            </a:solidFill>
            <a:ln w="58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34" name="그래픽 2" descr="작은 원이 있는 그리드">
              <a:extLst>
                <a:ext uri="{FF2B5EF4-FFF2-40B4-BE49-F238E27FC236}">
                  <a16:creationId xmlns:a16="http://schemas.microsoft.com/office/drawing/2014/main" id="{55FB128A-1B9F-4DF0-8629-1501A29ACE82}"/>
                </a:ext>
              </a:extLst>
            </p:cNvPr>
            <p:cNvSpPr/>
            <p:nvPr/>
          </p:nvSpPr>
          <p:spPr>
            <a:xfrm>
              <a:off x="3110806" y="3332861"/>
              <a:ext cx="104234" cy="104234"/>
            </a:xfrm>
            <a:custGeom>
              <a:avLst/>
              <a:gdLst>
                <a:gd name="connsiteX0" fmla="*/ 104234 w 104234"/>
                <a:gd name="connsiteY0" fmla="*/ 52117 h 104234"/>
                <a:gd name="connsiteX1" fmla="*/ 52117 w 104234"/>
                <a:gd name="connsiteY1" fmla="*/ 104234 h 104234"/>
                <a:gd name="connsiteX2" fmla="*/ 0 w 104234"/>
                <a:gd name="connsiteY2" fmla="*/ 52117 h 104234"/>
                <a:gd name="connsiteX3" fmla="*/ 52117 w 104234"/>
                <a:gd name="connsiteY3" fmla="*/ 0 h 104234"/>
                <a:gd name="connsiteX4" fmla="*/ 104234 w 104234"/>
                <a:gd name="connsiteY4" fmla="*/ 52117 h 104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234" h="104234">
                  <a:moveTo>
                    <a:pt x="104234" y="52117"/>
                  </a:moveTo>
                  <a:cubicBezTo>
                    <a:pt x="104234" y="80901"/>
                    <a:pt x="80901" y="104234"/>
                    <a:pt x="52117" y="104234"/>
                  </a:cubicBezTo>
                  <a:cubicBezTo>
                    <a:pt x="23334" y="104234"/>
                    <a:pt x="0" y="80901"/>
                    <a:pt x="0" y="52117"/>
                  </a:cubicBezTo>
                  <a:cubicBezTo>
                    <a:pt x="0" y="23334"/>
                    <a:pt x="23334" y="0"/>
                    <a:pt x="52117" y="0"/>
                  </a:cubicBezTo>
                  <a:cubicBezTo>
                    <a:pt x="80901" y="0"/>
                    <a:pt x="104234" y="23334"/>
                    <a:pt x="104234" y="52117"/>
                  </a:cubicBezTo>
                  <a:close/>
                </a:path>
              </a:pathLst>
            </a:custGeom>
            <a:solidFill>
              <a:srgbClr val="505050"/>
            </a:solidFill>
            <a:ln w="58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35" name="그래픽 2" descr="작은 원이 있는 그리드">
              <a:extLst>
                <a:ext uri="{FF2B5EF4-FFF2-40B4-BE49-F238E27FC236}">
                  <a16:creationId xmlns:a16="http://schemas.microsoft.com/office/drawing/2014/main" id="{A3375C89-8F1E-42E9-BA39-3DAD706D6FB6}"/>
                </a:ext>
              </a:extLst>
            </p:cNvPr>
            <p:cNvSpPr/>
            <p:nvPr/>
          </p:nvSpPr>
          <p:spPr>
            <a:xfrm>
              <a:off x="3778679" y="2965496"/>
              <a:ext cx="104234" cy="104234"/>
            </a:xfrm>
            <a:custGeom>
              <a:avLst/>
              <a:gdLst>
                <a:gd name="connsiteX0" fmla="*/ 104234 w 104234"/>
                <a:gd name="connsiteY0" fmla="*/ 52117 h 104234"/>
                <a:gd name="connsiteX1" fmla="*/ 52117 w 104234"/>
                <a:gd name="connsiteY1" fmla="*/ 104234 h 104234"/>
                <a:gd name="connsiteX2" fmla="*/ 0 w 104234"/>
                <a:gd name="connsiteY2" fmla="*/ 52117 h 104234"/>
                <a:gd name="connsiteX3" fmla="*/ 52117 w 104234"/>
                <a:gd name="connsiteY3" fmla="*/ 0 h 104234"/>
                <a:gd name="connsiteX4" fmla="*/ 104234 w 104234"/>
                <a:gd name="connsiteY4" fmla="*/ 52117 h 104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234" h="104234">
                  <a:moveTo>
                    <a:pt x="104234" y="52117"/>
                  </a:moveTo>
                  <a:cubicBezTo>
                    <a:pt x="104234" y="80900"/>
                    <a:pt x="80901" y="104234"/>
                    <a:pt x="52117" y="104234"/>
                  </a:cubicBezTo>
                  <a:cubicBezTo>
                    <a:pt x="23334" y="104234"/>
                    <a:pt x="0" y="80900"/>
                    <a:pt x="0" y="52117"/>
                  </a:cubicBezTo>
                  <a:cubicBezTo>
                    <a:pt x="0" y="23334"/>
                    <a:pt x="23333" y="0"/>
                    <a:pt x="52117" y="0"/>
                  </a:cubicBezTo>
                  <a:cubicBezTo>
                    <a:pt x="80900" y="0"/>
                    <a:pt x="104234" y="23334"/>
                    <a:pt x="104234" y="52117"/>
                  </a:cubicBezTo>
                  <a:close/>
                </a:path>
              </a:pathLst>
            </a:custGeom>
            <a:solidFill>
              <a:srgbClr val="F2F2F2"/>
            </a:solidFill>
            <a:ln w="58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36" name="그래픽 2" descr="작은 원이 있는 그리드">
              <a:extLst>
                <a:ext uri="{FF2B5EF4-FFF2-40B4-BE49-F238E27FC236}">
                  <a16:creationId xmlns:a16="http://schemas.microsoft.com/office/drawing/2014/main" id="{0F268E9C-C8C6-4C1E-95F5-F7A41BE88796}"/>
                </a:ext>
              </a:extLst>
            </p:cNvPr>
            <p:cNvSpPr/>
            <p:nvPr/>
          </p:nvSpPr>
          <p:spPr>
            <a:xfrm>
              <a:off x="2760596" y="4336796"/>
              <a:ext cx="104234" cy="104234"/>
            </a:xfrm>
            <a:custGeom>
              <a:avLst/>
              <a:gdLst>
                <a:gd name="connsiteX0" fmla="*/ 104234 w 104234"/>
                <a:gd name="connsiteY0" fmla="*/ 52117 h 104234"/>
                <a:gd name="connsiteX1" fmla="*/ 52117 w 104234"/>
                <a:gd name="connsiteY1" fmla="*/ 104234 h 104234"/>
                <a:gd name="connsiteX2" fmla="*/ 0 w 104234"/>
                <a:gd name="connsiteY2" fmla="*/ 52117 h 104234"/>
                <a:gd name="connsiteX3" fmla="*/ 52117 w 104234"/>
                <a:gd name="connsiteY3" fmla="*/ 0 h 104234"/>
                <a:gd name="connsiteX4" fmla="*/ 104234 w 104234"/>
                <a:gd name="connsiteY4" fmla="*/ 52117 h 104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234" h="104234">
                  <a:moveTo>
                    <a:pt x="104234" y="52117"/>
                  </a:moveTo>
                  <a:cubicBezTo>
                    <a:pt x="104234" y="80900"/>
                    <a:pt x="80901" y="104234"/>
                    <a:pt x="52117" y="104234"/>
                  </a:cubicBezTo>
                  <a:cubicBezTo>
                    <a:pt x="23334" y="104234"/>
                    <a:pt x="0" y="80901"/>
                    <a:pt x="0" y="52117"/>
                  </a:cubicBezTo>
                  <a:cubicBezTo>
                    <a:pt x="0" y="23334"/>
                    <a:pt x="23334" y="0"/>
                    <a:pt x="52117" y="0"/>
                  </a:cubicBezTo>
                  <a:cubicBezTo>
                    <a:pt x="80901" y="0"/>
                    <a:pt x="104234" y="23333"/>
                    <a:pt x="104234" y="52117"/>
                  </a:cubicBezTo>
                  <a:close/>
                </a:path>
              </a:pathLst>
            </a:custGeom>
            <a:solidFill>
              <a:srgbClr val="505050"/>
            </a:solidFill>
            <a:ln w="58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37" name="그래픽 2" descr="작은 원이 있는 그리드">
              <a:extLst>
                <a:ext uri="{FF2B5EF4-FFF2-40B4-BE49-F238E27FC236}">
                  <a16:creationId xmlns:a16="http://schemas.microsoft.com/office/drawing/2014/main" id="{E6A6AFAC-B49F-4192-AA9B-DE8A7B91532F}"/>
                </a:ext>
              </a:extLst>
            </p:cNvPr>
            <p:cNvSpPr/>
            <p:nvPr/>
          </p:nvSpPr>
          <p:spPr>
            <a:xfrm>
              <a:off x="2900680" y="4090820"/>
              <a:ext cx="104234" cy="104234"/>
            </a:xfrm>
            <a:custGeom>
              <a:avLst/>
              <a:gdLst>
                <a:gd name="connsiteX0" fmla="*/ 104234 w 104234"/>
                <a:gd name="connsiteY0" fmla="*/ 52117 h 104234"/>
                <a:gd name="connsiteX1" fmla="*/ 52117 w 104234"/>
                <a:gd name="connsiteY1" fmla="*/ 104234 h 104234"/>
                <a:gd name="connsiteX2" fmla="*/ 0 w 104234"/>
                <a:gd name="connsiteY2" fmla="*/ 52117 h 104234"/>
                <a:gd name="connsiteX3" fmla="*/ 52117 w 104234"/>
                <a:gd name="connsiteY3" fmla="*/ 0 h 104234"/>
                <a:gd name="connsiteX4" fmla="*/ 104234 w 104234"/>
                <a:gd name="connsiteY4" fmla="*/ 52117 h 104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234" h="104234">
                  <a:moveTo>
                    <a:pt x="104234" y="52117"/>
                  </a:moveTo>
                  <a:cubicBezTo>
                    <a:pt x="104234" y="80901"/>
                    <a:pt x="80901" y="104234"/>
                    <a:pt x="52117" y="104234"/>
                  </a:cubicBezTo>
                  <a:cubicBezTo>
                    <a:pt x="23334" y="104234"/>
                    <a:pt x="0" y="80901"/>
                    <a:pt x="0" y="52117"/>
                  </a:cubicBezTo>
                  <a:cubicBezTo>
                    <a:pt x="0" y="23334"/>
                    <a:pt x="23334" y="0"/>
                    <a:pt x="52117" y="0"/>
                  </a:cubicBezTo>
                  <a:cubicBezTo>
                    <a:pt x="80901" y="0"/>
                    <a:pt x="104234" y="23333"/>
                    <a:pt x="104234" y="52117"/>
                  </a:cubicBezTo>
                  <a:close/>
                </a:path>
              </a:pathLst>
            </a:custGeom>
            <a:solidFill>
              <a:srgbClr val="505050"/>
            </a:solidFill>
            <a:ln w="58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38" name="그래픽 2" descr="작은 원이 있는 그리드">
              <a:extLst>
                <a:ext uri="{FF2B5EF4-FFF2-40B4-BE49-F238E27FC236}">
                  <a16:creationId xmlns:a16="http://schemas.microsoft.com/office/drawing/2014/main" id="{60E99E42-C315-486A-8F94-848B0A93C378}"/>
                </a:ext>
              </a:extLst>
            </p:cNvPr>
            <p:cNvSpPr/>
            <p:nvPr/>
          </p:nvSpPr>
          <p:spPr>
            <a:xfrm>
              <a:off x="3238387" y="4160862"/>
              <a:ext cx="104234" cy="104234"/>
            </a:xfrm>
            <a:custGeom>
              <a:avLst/>
              <a:gdLst>
                <a:gd name="connsiteX0" fmla="*/ 104234 w 104234"/>
                <a:gd name="connsiteY0" fmla="*/ 52117 h 104234"/>
                <a:gd name="connsiteX1" fmla="*/ 52117 w 104234"/>
                <a:gd name="connsiteY1" fmla="*/ 104234 h 104234"/>
                <a:gd name="connsiteX2" fmla="*/ 0 w 104234"/>
                <a:gd name="connsiteY2" fmla="*/ 52117 h 104234"/>
                <a:gd name="connsiteX3" fmla="*/ 52117 w 104234"/>
                <a:gd name="connsiteY3" fmla="*/ 0 h 104234"/>
                <a:gd name="connsiteX4" fmla="*/ 104234 w 104234"/>
                <a:gd name="connsiteY4" fmla="*/ 52117 h 104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234" h="104234">
                  <a:moveTo>
                    <a:pt x="104234" y="52117"/>
                  </a:moveTo>
                  <a:cubicBezTo>
                    <a:pt x="104234" y="80901"/>
                    <a:pt x="80901" y="104234"/>
                    <a:pt x="52117" y="104234"/>
                  </a:cubicBezTo>
                  <a:cubicBezTo>
                    <a:pt x="23333" y="104234"/>
                    <a:pt x="0" y="80901"/>
                    <a:pt x="0" y="52117"/>
                  </a:cubicBezTo>
                  <a:cubicBezTo>
                    <a:pt x="0" y="23334"/>
                    <a:pt x="23333" y="0"/>
                    <a:pt x="52117" y="0"/>
                  </a:cubicBezTo>
                  <a:cubicBezTo>
                    <a:pt x="80900" y="0"/>
                    <a:pt x="104234" y="23333"/>
                    <a:pt x="104234" y="52117"/>
                  </a:cubicBezTo>
                  <a:close/>
                </a:path>
              </a:pathLst>
            </a:custGeom>
            <a:solidFill>
              <a:srgbClr val="505050"/>
            </a:solidFill>
            <a:ln w="58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39" name="그래픽 2" descr="작은 원이 있는 그리드">
              <a:extLst>
                <a:ext uri="{FF2B5EF4-FFF2-40B4-BE49-F238E27FC236}">
                  <a16:creationId xmlns:a16="http://schemas.microsoft.com/office/drawing/2014/main" id="{B563CF86-46DE-49C9-AA33-9C1373ECB1B8}"/>
                </a:ext>
              </a:extLst>
            </p:cNvPr>
            <p:cNvSpPr/>
            <p:nvPr/>
          </p:nvSpPr>
          <p:spPr>
            <a:xfrm>
              <a:off x="2187757" y="3110232"/>
              <a:ext cx="104234" cy="104234"/>
            </a:xfrm>
            <a:custGeom>
              <a:avLst/>
              <a:gdLst>
                <a:gd name="connsiteX0" fmla="*/ 104234 w 104234"/>
                <a:gd name="connsiteY0" fmla="*/ 52117 h 104234"/>
                <a:gd name="connsiteX1" fmla="*/ 52117 w 104234"/>
                <a:gd name="connsiteY1" fmla="*/ 104234 h 104234"/>
                <a:gd name="connsiteX2" fmla="*/ 0 w 104234"/>
                <a:gd name="connsiteY2" fmla="*/ 52117 h 104234"/>
                <a:gd name="connsiteX3" fmla="*/ 52117 w 104234"/>
                <a:gd name="connsiteY3" fmla="*/ 0 h 104234"/>
                <a:gd name="connsiteX4" fmla="*/ 104234 w 104234"/>
                <a:gd name="connsiteY4" fmla="*/ 52117 h 104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234" h="104234">
                  <a:moveTo>
                    <a:pt x="104234" y="52117"/>
                  </a:moveTo>
                  <a:cubicBezTo>
                    <a:pt x="104234" y="80900"/>
                    <a:pt x="80901" y="104234"/>
                    <a:pt x="52117" y="104234"/>
                  </a:cubicBezTo>
                  <a:cubicBezTo>
                    <a:pt x="23334" y="104234"/>
                    <a:pt x="0" y="80900"/>
                    <a:pt x="0" y="52117"/>
                  </a:cubicBezTo>
                  <a:cubicBezTo>
                    <a:pt x="0" y="23334"/>
                    <a:pt x="23334" y="0"/>
                    <a:pt x="52117" y="0"/>
                  </a:cubicBezTo>
                  <a:cubicBezTo>
                    <a:pt x="80901" y="0"/>
                    <a:pt x="104234" y="23334"/>
                    <a:pt x="104234" y="52117"/>
                  </a:cubicBezTo>
                  <a:close/>
                </a:path>
              </a:pathLst>
            </a:custGeom>
            <a:solidFill>
              <a:srgbClr val="505050"/>
            </a:solidFill>
            <a:ln w="58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40" name="그래픽 2" descr="작은 원이 있는 그리드">
              <a:extLst>
                <a:ext uri="{FF2B5EF4-FFF2-40B4-BE49-F238E27FC236}">
                  <a16:creationId xmlns:a16="http://schemas.microsoft.com/office/drawing/2014/main" id="{8683D939-5358-4B01-8281-2E8CF33D2970}"/>
                </a:ext>
              </a:extLst>
            </p:cNvPr>
            <p:cNvSpPr/>
            <p:nvPr/>
          </p:nvSpPr>
          <p:spPr>
            <a:xfrm>
              <a:off x="2900680" y="3472945"/>
              <a:ext cx="104234" cy="104234"/>
            </a:xfrm>
            <a:custGeom>
              <a:avLst/>
              <a:gdLst>
                <a:gd name="connsiteX0" fmla="*/ 104234 w 104234"/>
                <a:gd name="connsiteY0" fmla="*/ 52117 h 104234"/>
                <a:gd name="connsiteX1" fmla="*/ 52117 w 104234"/>
                <a:gd name="connsiteY1" fmla="*/ 104234 h 104234"/>
                <a:gd name="connsiteX2" fmla="*/ 0 w 104234"/>
                <a:gd name="connsiteY2" fmla="*/ 52117 h 104234"/>
                <a:gd name="connsiteX3" fmla="*/ 52117 w 104234"/>
                <a:gd name="connsiteY3" fmla="*/ 0 h 104234"/>
                <a:gd name="connsiteX4" fmla="*/ 104234 w 104234"/>
                <a:gd name="connsiteY4" fmla="*/ 52117 h 104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234" h="104234">
                  <a:moveTo>
                    <a:pt x="104234" y="52117"/>
                  </a:moveTo>
                  <a:cubicBezTo>
                    <a:pt x="104234" y="80901"/>
                    <a:pt x="80901" y="104234"/>
                    <a:pt x="52117" y="104234"/>
                  </a:cubicBezTo>
                  <a:cubicBezTo>
                    <a:pt x="23334" y="104234"/>
                    <a:pt x="0" y="80901"/>
                    <a:pt x="0" y="52117"/>
                  </a:cubicBezTo>
                  <a:cubicBezTo>
                    <a:pt x="0" y="23334"/>
                    <a:pt x="23334" y="0"/>
                    <a:pt x="52117" y="0"/>
                  </a:cubicBezTo>
                  <a:cubicBezTo>
                    <a:pt x="80901" y="0"/>
                    <a:pt x="104234" y="23334"/>
                    <a:pt x="104234" y="52117"/>
                  </a:cubicBezTo>
                  <a:close/>
                </a:path>
              </a:pathLst>
            </a:custGeom>
            <a:solidFill>
              <a:srgbClr val="505050"/>
            </a:solidFill>
            <a:ln w="58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214" y="1024856"/>
            <a:ext cx="6339901" cy="508978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564" y="1023378"/>
            <a:ext cx="5657222" cy="332099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E43F49A-3DBA-4028-BC54-6AE2AB04062F}"/>
              </a:ext>
            </a:extLst>
          </p:cNvPr>
          <p:cNvSpPr txBox="1"/>
          <p:nvPr/>
        </p:nvSpPr>
        <p:spPr>
          <a:xfrm>
            <a:off x="6564465" y="5474421"/>
            <a:ext cx="53996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Jsoup</a:t>
            </a:r>
            <a:r>
              <a:rPr lang="ko-KR" altLang="en-US" dirty="0"/>
              <a:t>를 사용하여 </a:t>
            </a:r>
            <a:r>
              <a:rPr lang="en-US" altLang="ko-KR" dirty="0">
                <a:hlinkClick r:id="rId4"/>
              </a:rPr>
              <a:t>http://ncov.mohw.go.kr/</a:t>
            </a:r>
            <a:r>
              <a:rPr lang="en-US" altLang="ko-KR" dirty="0"/>
              <a:t> </a:t>
            </a:r>
            <a:r>
              <a:rPr lang="ko-KR" altLang="en-US" dirty="0"/>
              <a:t>사이트에서</a:t>
            </a:r>
            <a:endParaRPr lang="en-US" altLang="ko-KR" dirty="0"/>
          </a:p>
          <a:p>
            <a:r>
              <a:rPr lang="ko-KR" altLang="en-US" dirty="0"/>
              <a:t>일일 </a:t>
            </a:r>
            <a:r>
              <a:rPr lang="ko-KR" altLang="en-US" dirty="0" err="1"/>
              <a:t>확진자</a:t>
            </a:r>
            <a:r>
              <a:rPr lang="ko-KR" altLang="en-US" dirty="0"/>
              <a:t> 및 누적 </a:t>
            </a:r>
            <a:r>
              <a:rPr lang="ko-KR" altLang="en-US" dirty="0" err="1"/>
              <a:t>확진자</a:t>
            </a:r>
            <a:r>
              <a:rPr lang="ko-KR" altLang="en-US" dirty="0"/>
              <a:t> </a:t>
            </a:r>
            <a:r>
              <a:rPr lang="en-US" altLang="ko-KR" dirty="0"/>
              <a:t>Crawling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1076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5CB33B2A-470D-4251-A904-6AA0AF874F05}"/>
              </a:ext>
            </a:extLst>
          </p:cNvPr>
          <p:cNvSpPr/>
          <p:nvPr/>
        </p:nvSpPr>
        <p:spPr>
          <a:xfrm>
            <a:off x="0" y="-1"/>
            <a:ext cx="152402" cy="9778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54500C-13EB-48F6-8DBE-7603E5FFFBB1}"/>
              </a:ext>
            </a:extLst>
          </p:cNvPr>
          <p:cNvSpPr txBox="1"/>
          <p:nvPr/>
        </p:nvSpPr>
        <p:spPr>
          <a:xfrm>
            <a:off x="808528" y="84632"/>
            <a:ext cx="72006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코드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3253AD30-016A-4C21-ABED-1E430A7316E2}"/>
              </a:ext>
            </a:extLst>
          </p:cNvPr>
          <p:cNvCxnSpPr>
            <a:cxnSpLocks/>
          </p:cNvCxnSpPr>
          <p:nvPr/>
        </p:nvCxnSpPr>
        <p:spPr>
          <a:xfrm>
            <a:off x="808528" y="977899"/>
            <a:ext cx="1138347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3A27063-972E-47BA-A434-98FA35816DD9}"/>
              </a:ext>
            </a:extLst>
          </p:cNvPr>
          <p:cNvSpPr txBox="1"/>
          <p:nvPr/>
        </p:nvSpPr>
        <p:spPr>
          <a:xfrm>
            <a:off x="292100" y="84722"/>
            <a:ext cx="6670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anose="02020603050405020304" pitchFamily="18" charset="0"/>
              </a:rPr>
              <a:t>Part 3,</a:t>
            </a:r>
            <a:endParaRPr lang="ko-KR" altLang="en-US" sz="1200" dirty="0">
              <a:latin typeface="배달의민족 주아" panose="02020603020101020101" pitchFamily="18" charset="-127"/>
              <a:ea typeface="배달의민족 주아" panose="0202060302010102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800FFD-6112-481A-9F11-330ADD08C4C8}"/>
              </a:ext>
            </a:extLst>
          </p:cNvPr>
          <p:cNvSpPr txBox="1"/>
          <p:nvPr/>
        </p:nvSpPr>
        <p:spPr>
          <a:xfrm>
            <a:off x="808528" y="608951"/>
            <a:ext cx="7481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Crawling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7575593" y="1552221"/>
            <a:ext cx="4202518" cy="4202518"/>
            <a:chOff x="526400" y="1406236"/>
            <a:chExt cx="4202518" cy="4202518"/>
          </a:xfrm>
        </p:grpSpPr>
        <p:sp>
          <p:nvSpPr>
            <p:cNvPr id="15" name="그래픽 2" descr="작은 원이 있는 그리드">
              <a:extLst>
                <a:ext uri="{FF2B5EF4-FFF2-40B4-BE49-F238E27FC236}">
                  <a16:creationId xmlns:a16="http://schemas.microsoft.com/office/drawing/2014/main" id="{7F1EAA15-5D94-4465-854C-037CECD70A53}"/>
                </a:ext>
              </a:extLst>
            </p:cNvPr>
            <p:cNvSpPr/>
            <p:nvPr/>
          </p:nvSpPr>
          <p:spPr>
            <a:xfrm>
              <a:off x="526400" y="1406236"/>
              <a:ext cx="4202518" cy="4202518"/>
            </a:xfrm>
            <a:custGeom>
              <a:avLst/>
              <a:gdLst>
                <a:gd name="connsiteX0" fmla="*/ 4202519 w 4202518"/>
                <a:gd name="connsiteY0" fmla="*/ 3846472 h 4202518"/>
                <a:gd name="connsiteX1" fmla="*/ 3858146 w 4202518"/>
                <a:gd name="connsiteY1" fmla="*/ 3846472 h 4202518"/>
                <a:gd name="connsiteX2" fmla="*/ 3858146 w 4202518"/>
                <a:gd name="connsiteY2" fmla="*/ 3507936 h 4202518"/>
                <a:gd name="connsiteX3" fmla="*/ 4015740 w 4202518"/>
                <a:gd name="connsiteY3" fmla="*/ 3507936 h 4202518"/>
                <a:gd name="connsiteX4" fmla="*/ 4015740 w 4202518"/>
                <a:gd name="connsiteY4" fmla="*/ 3496262 h 4202518"/>
                <a:gd name="connsiteX5" fmla="*/ 3858146 w 4202518"/>
                <a:gd name="connsiteY5" fmla="*/ 3496262 h 4202518"/>
                <a:gd name="connsiteX6" fmla="*/ 3858146 w 4202518"/>
                <a:gd name="connsiteY6" fmla="*/ 1610965 h 4202518"/>
                <a:gd name="connsiteX7" fmla="*/ 3846472 w 4202518"/>
                <a:gd name="connsiteY7" fmla="*/ 1610965 h 4202518"/>
                <a:gd name="connsiteX8" fmla="*/ 3846472 w 4202518"/>
                <a:gd name="connsiteY8" fmla="*/ 3496262 h 4202518"/>
                <a:gd name="connsiteX9" fmla="*/ 3507936 w 4202518"/>
                <a:gd name="connsiteY9" fmla="*/ 3496262 h 4202518"/>
                <a:gd name="connsiteX10" fmla="*/ 3507936 w 4202518"/>
                <a:gd name="connsiteY10" fmla="*/ 3157726 h 4202518"/>
                <a:gd name="connsiteX11" fmla="*/ 3770593 w 4202518"/>
                <a:gd name="connsiteY11" fmla="*/ 3157726 h 4202518"/>
                <a:gd name="connsiteX12" fmla="*/ 3770593 w 4202518"/>
                <a:gd name="connsiteY12" fmla="*/ 3146052 h 4202518"/>
                <a:gd name="connsiteX13" fmla="*/ 3507936 w 4202518"/>
                <a:gd name="connsiteY13" fmla="*/ 3146052 h 4202518"/>
                <a:gd name="connsiteX14" fmla="*/ 3507936 w 4202518"/>
                <a:gd name="connsiteY14" fmla="*/ 2807516 h 4202518"/>
                <a:gd name="connsiteX15" fmla="*/ 3642183 w 4202518"/>
                <a:gd name="connsiteY15" fmla="*/ 2807516 h 4202518"/>
                <a:gd name="connsiteX16" fmla="*/ 3642183 w 4202518"/>
                <a:gd name="connsiteY16" fmla="*/ 2795842 h 4202518"/>
                <a:gd name="connsiteX17" fmla="*/ 3507936 w 4202518"/>
                <a:gd name="connsiteY17" fmla="*/ 2795842 h 4202518"/>
                <a:gd name="connsiteX18" fmla="*/ 3507936 w 4202518"/>
                <a:gd name="connsiteY18" fmla="*/ 1449869 h 4202518"/>
                <a:gd name="connsiteX19" fmla="*/ 3496262 w 4202518"/>
                <a:gd name="connsiteY19" fmla="*/ 1449869 h 4202518"/>
                <a:gd name="connsiteX20" fmla="*/ 3496262 w 4202518"/>
                <a:gd name="connsiteY20" fmla="*/ 2795842 h 4202518"/>
                <a:gd name="connsiteX21" fmla="*/ 3157726 w 4202518"/>
                <a:gd name="connsiteY21" fmla="*/ 2795842 h 4202518"/>
                <a:gd name="connsiteX22" fmla="*/ 3157726 w 4202518"/>
                <a:gd name="connsiteY22" fmla="*/ 2457306 h 4202518"/>
                <a:gd name="connsiteX23" fmla="*/ 3455404 w 4202518"/>
                <a:gd name="connsiteY23" fmla="*/ 2457306 h 4202518"/>
                <a:gd name="connsiteX24" fmla="*/ 3455404 w 4202518"/>
                <a:gd name="connsiteY24" fmla="*/ 2445632 h 4202518"/>
                <a:gd name="connsiteX25" fmla="*/ 3157726 w 4202518"/>
                <a:gd name="connsiteY25" fmla="*/ 2445632 h 4202518"/>
                <a:gd name="connsiteX26" fmla="*/ 3157726 w 4202518"/>
                <a:gd name="connsiteY26" fmla="*/ 2107096 h 4202518"/>
                <a:gd name="connsiteX27" fmla="*/ 3268626 w 4202518"/>
                <a:gd name="connsiteY27" fmla="*/ 2107096 h 4202518"/>
                <a:gd name="connsiteX28" fmla="*/ 3268626 w 4202518"/>
                <a:gd name="connsiteY28" fmla="*/ 2095422 h 4202518"/>
                <a:gd name="connsiteX29" fmla="*/ 3157726 w 4202518"/>
                <a:gd name="connsiteY29" fmla="*/ 2095422 h 4202518"/>
                <a:gd name="connsiteX30" fmla="*/ 3157726 w 4202518"/>
                <a:gd name="connsiteY30" fmla="*/ 1288772 h 4202518"/>
                <a:gd name="connsiteX31" fmla="*/ 3146052 w 4202518"/>
                <a:gd name="connsiteY31" fmla="*/ 1288772 h 4202518"/>
                <a:gd name="connsiteX32" fmla="*/ 3146052 w 4202518"/>
                <a:gd name="connsiteY32" fmla="*/ 2095422 h 4202518"/>
                <a:gd name="connsiteX33" fmla="*/ 2807516 w 4202518"/>
                <a:gd name="connsiteY33" fmla="*/ 2095422 h 4202518"/>
                <a:gd name="connsiteX34" fmla="*/ 2807516 w 4202518"/>
                <a:gd name="connsiteY34" fmla="*/ 1756886 h 4202518"/>
                <a:gd name="connsiteX35" fmla="*/ 3081847 w 4202518"/>
                <a:gd name="connsiteY35" fmla="*/ 1756886 h 4202518"/>
                <a:gd name="connsiteX36" fmla="*/ 3081847 w 4202518"/>
                <a:gd name="connsiteY36" fmla="*/ 1745213 h 4202518"/>
                <a:gd name="connsiteX37" fmla="*/ 2807516 w 4202518"/>
                <a:gd name="connsiteY37" fmla="*/ 1745213 h 4202518"/>
                <a:gd name="connsiteX38" fmla="*/ 2807516 w 4202518"/>
                <a:gd name="connsiteY38" fmla="*/ 1406676 h 4202518"/>
                <a:gd name="connsiteX39" fmla="*/ 2895068 w 4202518"/>
                <a:gd name="connsiteY39" fmla="*/ 1406676 h 4202518"/>
                <a:gd name="connsiteX40" fmla="*/ 2895068 w 4202518"/>
                <a:gd name="connsiteY40" fmla="*/ 1395003 h 4202518"/>
                <a:gd name="connsiteX41" fmla="*/ 2807516 w 4202518"/>
                <a:gd name="connsiteY41" fmla="*/ 1395003 h 4202518"/>
                <a:gd name="connsiteX42" fmla="*/ 2807516 w 4202518"/>
                <a:gd name="connsiteY42" fmla="*/ 1127676 h 4202518"/>
                <a:gd name="connsiteX43" fmla="*/ 2795842 w 4202518"/>
                <a:gd name="connsiteY43" fmla="*/ 1127676 h 4202518"/>
                <a:gd name="connsiteX44" fmla="*/ 2795842 w 4202518"/>
                <a:gd name="connsiteY44" fmla="*/ 1395003 h 4202518"/>
                <a:gd name="connsiteX45" fmla="*/ 2457306 w 4202518"/>
                <a:gd name="connsiteY45" fmla="*/ 1395003 h 4202518"/>
                <a:gd name="connsiteX46" fmla="*/ 2457306 w 4202518"/>
                <a:gd name="connsiteY46" fmla="*/ 1056467 h 4202518"/>
                <a:gd name="connsiteX47" fmla="*/ 2708290 w 4202518"/>
                <a:gd name="connsiteY47" fmla="*/ 1056467 h 4202518"/>
                <a:gd name="connsiteX48" fmla="*/ 2708290 w 4202518"/>
                <a:gd name="connsiteY48" fmla="*/ 1044793 h 4202518"/>
                <a:gd name="connsiteX49" fmla="*/ 2457306 w 4202518"/>
                <a:gd name="connsiteY49" fmla="*/ 1044793 h 4202518"/>
                <a:gd name="connsiteX50" fmla="*/ 2457306 w 4202518"/>
                <a:gd name="connsiteY50" fmla="*/ 966579 h 4202518"/>
                <a:gd name="connsiteX51" fmla="*/ 2445632 w 4202518"/>
                <a:gd name="connsiteY51" fmla="*/ 966579 h 4202518"/>
                <a:gd name="connsiteX52" fmla="*/ 2445632 w 4202518"/>
                <a:gd name="connsiteY52" fmla="*/ 1044793 h 4202518"/>
                <a:gd name="connsiteX53" fmla="*/ 2107096 w 4202518"/>
                <a:gd name="connsiteY53" fmla="*/ 1044793 h 4202518"/>
                <a:gd name="connsiteX54" fmla="*/ 2107096 w 4202518"/>
                <a:gd name="connsiteY54" fmla="*/ 805483 h 4202518"/>
                <a:gd name="connsiteX55" fmla="*/ 2095422 w 4202518"/>
                <a:gd name="connsiteY55" fmla="*/ 805483 h 4202518"/>
                <a:gd name="connsiteX56" fmla="*/ 2095422 w 4202518"/>
                <a:gd name="connsiteY56" fmla="*/ 1044793 h 4202518"/>
                <a:gd name="connsiteX57" fmla="*/ 1756886 w 4202518"/>
                <a:gd name="connsiteY57" fmla="*/ 1044793 h 4202518"/>
                <a:gd name="connsiteX58" fmla="*/ 1756886 w 4202518"/>
                <a:gd name="connsiteY58" fmla="*/ 706257 h 4202518"/>
                <a:gd name="connsiteX59" fmla="*/ 2521511 w 4202518"/>
                <a:gd name="connsiteY59" fmla="*/ 706257 h 4202518"/>
                <a:gd name="connsiteX60" fmla="*/ 2521511 w 4202518"/>
                <a:gd name="connsiteY60" fmla="*/ 694583 h 4202518"/>
                <a:gd name="connsiteX61" fmla="*/ 1756886 w 4202518"/>
                <a:gd name="connsiteY61" fmla="*/ 694583 h 4202518"/>
                <a:gd name="connsiteX62" fmla="*/ 1756886 w 4202518"/>
                <a:gd name="connsiteY62" fmla="*/ 644386 h 4202518"/>
                <a:gd name="connsiteX63" fmla="*/ 1745213 w 4202518"/>
                <a:gd name="connsiteY63" fmla="*/ 644386 h 4202518"/>
                <a:gd name="connsiteX64" fmla="*/ 1745213 w 4202518"/>
                <a:gd name="connsiteY64" fmla="*/ 694583 h 4202518"/>
                <a:gd name="connsiteX65" fmla="*/ 1406676 w 4202518"/>
                <a:gd name="connsiteY65" fmla="*/ 694583 h 4202518"/>
                <a:gd name="connsiteX66" fmla="*/ 1406676 w 4202518"/>
                <a:gd name="connsiteY66" fmla="*/ 483290 h 4202518"/>
                <a:gd name="connsiteX67" fmla="*/ 1395003 w 4202518"/>
                <a:gd name="connsiteY67" fmla="*/ 483290 h 4202518"/>
                <a:gd name="connsiteX68" fmla="*/ 1395003 w 4202518"/>
                <a:gd name="connsiteY68" fmla="*/ 694583 h 4202518"/>
                <a:gd name="connsiteX69" fmla="*/ 1056467 w 4202518"/>
                <a:gd name="connsiteY69" fmla="*/ 694583 h 4202518"/>
                <a:gd name="connsiteX70" fmla="*/ 1056467 w 4202518"/>
                <a:gd name="connsiteY70" fmla="*/ 356047 h 4202518"/>
                <a:gd name="connsiteX71" fmla="*/ 2334733 w 4202518"/>
                <a:gd name="connsiteY71" fmla="*/ 356047 h 4202518"/>
                <a:gd name="connsiteX72" fmla="*/ 2334733 w 4202518"/>
                <a:gd name="connsiteY72" fmla="*/ 344373 h 4202518"/>
                <a:gd name="connsiteX73" fmla="*/ 1056467 w 4202518"/>
                <a:gd name="connsiteY73" fmla="*/ 344373 h 4202518"/>
                <a:gd name="connsiteX74" fmla="*/ 1056467 w 4202518"/>
                <a:gd name="connsiteY74" fmla="*/ 322193 h 4202518"/>
                <a:gd name="connsiteX75" fmla="*/ 1044793 w 4202518"/>
                <a:gd name="connsiteY75" fmla="*/ 322193 h 4202518"/>
                <a:gd name="connsiteX76" fmla="*/ 1044793 w 4202518"/>
                <a:gd name="connsiteY76" fmla="*/ 344373 h 4202518"/>
                <a:gd name="connsiteX77" fmla="*/ 706257 w 4202518"/>
                <a:gd name="connsiteY77" fmla="*/ 344373 h 4202518"/>
                <a:gd name="connsiteX78" fmla="*/ 706257 w 4202518"/>
                <a:gd name="connsiteY78" fmla="*/ 161097 h 4202518"/>
                <a:gd name="connsiteX79" fmla="*/ 694583 w 4202518"/>
                <a:gd name="connsiteY79" fmla="*/ 161097 h 4202518"/>
                <a:gd name="connsiteX80" fmla="*/ 694583 w 4202518"/>
                <a:gd name="connsiteY80" fmla="*/ 344373 h 4202518"/>
                <a:gd name="connsiteX81" fmla="*/ 356047 w 4202518"/>
                <a:gd name="connsiteY81" fmla="*/ 344373 h 4202518"/>
                <a:gd name="connsiteX82" fmla="*/ 356047 w 4202518"/>
                <a:gd name="connsiteY82" fmla="*/ 0 h 4202518"/>
                <a:gd name="connsiteX83" fmla="*/ 344373 w 4202518"/>
                <a:gd name="connsiteY83" fmla="*/ 0 h 4202518"/>
                <a:gd name="connsiteX84" fmla="*/ 344373 w 4202518"/>
                <a:gd name="connsiteY84" fmla="*/ 344373 h 4202518"/>
                <a:gd name="connsiteX85" fmla="*/ 0 w 4202518"/>
                <a:gd name="connsiteY85" fmla="*/ 344373 h 4202518"/>
                <a:gd name="connsiteX86" fmla="*/ 0 w 4202518"/>
                <a:gd name="connsiteY86" fmla="*/ 356047 h 4202518"/>
                <a:gd name="connsiteX87" fmla="*/ 344373 w 4202518"/>
                <a:gd name="connsiteY87" fmla="*/ 356047 h 4202518"/>
                <a:gd name="connsiteX88" fmla="*/ 344373 w 4202518"/>
                <a:gd name="connsiteY88" fmla="*/ 694583 h 4202518"/>
                <a:gd name="connsiteX89" fmla="*/ 203122 w 4202518"/>
                <a:gd name="connsiteY89" fmla="*/ 694583 h 4202518"/>
                <a:gd name="connsiteX90" fmla="*/ 203122 w 4202518"/>
                <a:gd name="connsiteY90" fmla="*/ 706257 h 4202518"/>
                <a:gd name="connsiteX91" fmla="*/ 344373 w 4202518"/>
                <a:gd name="connsiteY91" fmla="*/ 706257 h 4202518"/>
                <a:gd name="connsiteX92" fmla="*/ 344373 w 4202518"/>
                <a:gd name="connsiteY92" fmla="*/ 2171301 h 4202518"/>
                <a:gd name="connsiteX93" fmla="*/ 356047 w 4202518"/>
                <a:gd name="connsiteY93" fmla="*/ 2171301 h 4202518"/>
                <a:gd name="connsiteX94" fmla="*/ 356047 w 4202518"/>
                <a:gd name="connsiteY94" fmla="*/ 706257 h 4202518"/>
                <a:gd name="connsiteX95" fmla="*/ 694583 w 4202518"/>
                <a:gd name="connsiteY95" fmla="*/ 706257 h 4202518"/>
                <a:gd name="connsiteX96" fmla="*/ 694583 w 4202518"/>
                <a:gd name="connsiteY96" fmla="*/ 1044793 h 4202518"/>
                <a:gd name="connsiteX97" fmla="*/ 406244 w 4202518"/>
                <a:gd name="connsiteY97" fmla="*/ 1044793 h 4202518"/>
                <a:gd name="connsiteX98" fmla="*/ 406244 w 4202518"/>
                <a:gd name="connsiteY98" fmla="*/ 1056467 h 4202518"/>
                <a:gd name="connsiteX99" fmla="*/ 694583 w 4202518"/>
                <a:gd name="connsiteY99" fmla="*/ 1056467 h 4202518"/>
                <a:gd name="connsiteX100" fmla="*/ 694583 w 4202518"/>
                <a:gd name="connsiteY100" fmla="*/ 1395003 h 4202518"/>
                <a:gd name="connsiteX101" fmla="*/ 609365 w 4202518"/>
                <a:gd name="connsiteY101" fmla="*/ 1395003 h 4202518"/>
                <a:gd name="connsiteX102" fmla="*/ 609365 w 4202518"/>
                <a:gd name="connsiteY102" fmla="*/ 1406676 h 4202518"/>
                <a:gd name="connsiteX103" fmla="*/ 694583 w 4202518"/>
                <a:gd name="connsiteY103" fmla="*/ 1406676 h 4202518"/>
                <a:gd name="connsiteX104" fmla="*/ 694583 w 4202518"/>
                <a:gd name="connsiteY104" fmla="*/ 2374423 h 4202518"/>
                <a:gd name="connsiteX105" fmla="*/ 706257 w 4202518"/>
                <a:gd name="connsiteY105" fmla="*/ 2374423 h 4202518"/>
                <a:gd name="connsiteX106" fmla="*/ 706257 w 4202518"/>
                <a:gd name="connsiteY106" fmla="*/ 1406676 h 4202518"/>
                <a:gd name="connsiteX107" fmla="*/ 1044793 w 4202518"/>
                <a:gd name="connsiteY107" fmla="*/ 1406676 h 4202518"/>
                <a:gd name="connsiteX108" fmla="*/ 1044793 w 4202518"/>
                <a:gd name="connsiteY108" fmla="*/ 1745213 h 4202518"/>
                <a:gd name="connsiteX109" fmla="*/ 812487 w 4202518"/>
                <a:gd name="connsiteY109" fmla="*/ 1745213 h 4202518"/>
                <a:gd name="connsiteX110" fmla="*/ 812487 w 4202518"/>
                <a:gd name="connsiteY110" fmla="*/ 1756886 h 4202518"/>
                <a:gd name="connsiteX111" fmla="*/ 1044793 w 4202518"/>
                <a:gd name="connsiteY111" fmla="*/ 1756886 h 4202518"/>
                <a:gd name="connsiteX112" fmla="*/ 1044793 w 4202518"/>
                <a:gd name="connsiteY112" fmla="*/ 2095422 h 4202518"/>
                <a:gd name="connsiteX113" fmla="*/ 1015609 w 4202518"/>
                <a:gd name="connsiteY113" fmla="*/ 2095422 h 4202518"/>
                <a:gd name="connsiteX114" fmla="*/ 1015609 w 4202518"/>
                <a:gd name="connsiteY114" fmla="*/ 2107096 h 4202518"/>
                <a:gd name="connsiteX115" fmla="*/ 1044793 w 4202518"/>
                <a:gd name="connsiteY115" fmla="*/ 2107096 h 4202518"/>
                <a:gd name="connsiteX116" fmla="*/ 1044793 w 4202518"/>
                <a:gd name="connsiteY116" fmla="*/ 2577545 h 4202518"/>
                <a:gd name="connsiteX117" fmla="*/ 1056467 w 4202518"/>
                <a:gd name="connsiteY117" fmla="*/ 2577545 h 4202518"/>
                <a:gd name="connsiteX118" fmla="*/ 1056467 w 4202518"/>
                <a:gd name="connsiteY118" fmla="*/ 2107096 h 4202518"/>
                <a:gd name="connsiteX119" fmla="*/ 1395003 w 4202518"/>
                <a:gd name="connsiteY119" fmla="*/ 2107096 h 4202518"/>
                <a:gd name="connsiteX120" fmla="*/ 1395003 w 4202518"/>
                <a:gd name="connsiteY120" fmla="*/ 2445632 h 4202518"/>
                <a:gd name="connsiteX121" fmla="*/ 1218730 w 4202518"/>
                <a:gd name="connsiteY121" fmla="*/ 2445632 h 4202518"/>
                <a:gd name="connsiteX122" fmla="*/ 1218730 w 4202518"/>
                <a:gd name="connsiteY122" fmla="*/ 2457306 h 4202518"/>
                <a:gd name="connsiteX123" fmla="*/ 1395003 w 4202518"/>
                <a:gd name="connsiteY123" fmla="*/ 2457306 h 4202518"/>
                <a:gd name="connsiteX124" fmla="*/ 1395003 w 4202518"/>
                <a:gd name="connsiteY124" fmla="*/ 2780667 h 4202518"/>
                <a:gd name="connsiteX125" fmla="*/ 1406676 w 4202518"/>
                <a:gd name="connsiteY125" fmla="*/ 2780667 h 4202518"/>
                <a:gd name="connsiteX126" fmla="*/ 1406676 w 4202518"/>
                <a:gd name="connsiteY126" fmla="*/ 2457306 h 4202518"/>
                <a:gd name="connsiteX127" fmla="*/ 1745213 w 4202518"/>
                <a:gd name="connsiteY127" fmla="*/ 2457306 h 4202518"/>
                <a:gd name="connsiteX128" fmla="*/ 1745213 w 4202518"/>
                <a:gd name="connsiteY128" fmla="*/ 2795842 h 4202518"/>
                <a:gd name="connsiteX129" fmla="*/ 1421852 w 4202518"/>
                <a:gd name="connsiteY129" fmla="*/ 2795842 h 4202518"/>
                <a:gd name="connsiteX130" fmla="*/ 1421852 w 4202518"/>
                <a:gd name="connsiteY130" fmla="*/ 2807516 h 4202518"/>
                <a:gd name="connsiteX131" fmla="*/ 1745213 w 4202518"/>
                <a:gd name="connsiteY131" fmla="*/ 2807516 h 4202518"/>
                <a:gd name="connsiteX132" fmla="*/ 1745213 w 4202518"/>
                <a:gd name="connsiteY132" fmla="*/ 2983788 h 4202518"/>
                <a:gd name="connsiteX133" fmla="*/ 1756886 w 4202518"/>
                <a:gd name="connsiteY133" fmla="*/ 2983788 h 4202518"/>
                <a:gd name="connsiteX134" fmla="*/ 1756886 w 4202518"/>
                <a:gd name="connsiteY134" fmla="*/ 2807516 h 4202518"/>
                <a:gd name="connsiteX135" fmla="*/ 2095422 w 4202518"/>
                <a:gd name="connsiteY135" fmla="*/ 2807516 h 4202518"/>
                <a:gd name="connsiteX136" fmla="*/ 2095422 w 4202518"/>
                <a:gd name="connsiteY136" fmla="*/ 3146052 h 4202518"/>
                <a:gd name="connsiteX137" fmla="*/ 1624974 w 4202518"/>
                <a:gd name="connsiteY137" fmla="*/ 3146052 h 4202518"/>
                <a:gd name="connsiteX138" fmla="*/ 1624974 w 4202518"/>
                <a:gd name="connsiteY138" fmla="*/ 3157726 h 4202518"/>
                <a:gd name="connsiteX139" fmla="*/ 2095422 w 4202518"/>
                <a:gd name="connsiteY139" fmla="*/ 3157726 h 4202518"/>
                <a:gd name="connsiteX140" fmla="*/ 2095422 w 4202518"/>
                <a:gd name="connsiteY140" fmla="*/ 3186910 h 4202518"/>
                <a:gd name="connsiteX141" fmla="*/ 2107096 w 4202518"/>
                <a:gd name="connsiteY141" fmla="*/ 3186910 h 4202518"/>
                <a:gd name="connsiteX142" fmla="*/ 2107096 w 4202518"/>
                <a:gd name="connsiteY142" fmla="*/ 3157726 h 4202518"/>
                <a:gd name="connsiteX143" fmla="*/ 2445632 w 4202518"/>
                <a:gd name="connsiteY143" fmla="*/ 3157726 h 4202518"/>
                <a:gd name="connsiteX144" fmla="*/ 2445632 w 4202518"/>
                <a:gd name="connsiteY144" fmla="*/ 3390032 h 4202518"/>
                <a:gd name="connsiteX145" fmla="*/ 2457306 w 4202518"/>
                <a:gd name="connsiteY145" fmla="*/ 3390032 h 4202518"/>
                <a:gd name="connsiteX146" fmla="*/ 2457306 w 4202518"/>
                <a:gd name="connsiteY146" fmla="*/ 3157726 h 4202518"/>
                <a:gd name="connsiteX147" fmla="*/ 2795842 w 4202518"/>
                <a:gd name="connsiteY147" fmla="*/ 3157726 h 4202518"/>
                <a:gd name="connsiteX148" fmla="*/ 2795842 w 4202518"/>
                <a:gd name="connsiteY148" fmla="*/ 3496262 h 4202518"/>
                <a:gd name="connsiteX149" fmla="*/ 1828096 w 4202518"/>
                <a:gd name="connsiteY149" fmla="*/ 3496262 h 4202518"/>
                <a:gd name="connsiteX150" fmla="*/ 1828096 w 4202518"/>
                <a:gd name="connsiteY150" fmla="*/ 3507936 h 4202518"/>
                <a:gd name="connsiteX151" fmla="*/ 2795842 w 4202518"/>
                <a:gd name="connsiteY151" fmla="*/ 3507936 h 4202518"/>
                <a:gd name="connsiteX152" fmla="*/ 2795842 w 4202518"/>
                <a:gd name="connsiteY152" fmla="*/ 3593153 h 4202518"/>
                <a:gd name="connsiteX153" fmla="*/ 2807516 w 4202518"/>
                <a:gd name="connsiteY153" fmla="*/ 3593153 h 4202518"/>
                <a:gd name="connsiteX154" fmla="*/ 2807516 w 4202518"/>
                <a:gd name="connsiteY154" fmla="*/ 3507936 h 4202518"/>
                <a:gd name="connsiteX155" fmla="*/ 3146052 w 4202518"/>
                <a:gd name="connsiteY155" fmla="*/ 3507936 h 4202518"/>
                <a:gd name="connsiteX156" fmla="*/ 3146052 w 4202518"/>
                <a:gd name="connsiteY156" fmla="*/ 3796275 h 4202518"/>
                <a:gd name="connsiteX157" fmla="*/ 3157726 w 4202518"/>
                <a:gd name="connsiteY157" fmla="*/ 3796275 h 4202518"/>
                <a:gd name="connsiteX158" fmla="*/ 3157726 w 4202518"/>
                <a:gd name="connsiteY158" fmla="*/ 3507936 h 4202518"/>
                <a:gd name="connsiteX159" fmla="*/ 3496262 w 4202518"/>
                <a:gd name="connsiteY159" fmla="*/ 3507936 h 4202518"/>
                <a:gd name="connsiteX160" fmla="*/ 3496262 w 4202518"/>
                <a:gd name="connsiteY160" fmla="*/ 3846472 h 4202518"/>
                <a:gd name="connsiteX161" fmla="*/ 2031217 w 4202518"/>
                <a:gd name="connsiteY161" fmla="*/ 3846472 h 4202518"/>
                <a:gd name="connsiteX162" fmla="*/ 2031217 w 4202518"/>
                <a:gd name="connsiteY162" fmla="*/ 3858146 h 4202518"/>
                <a:gd name="connsiteX163" fmla="*/ 3496262 w 4202518"/>
                <a:gd name="connsiteY163" fmla="*/ 3858146 h 4202518"/>
                <a:gd name="connsiteX164" fmla="*/ 3496262 w 4202518"/>
                <a:gd name="connsiteY164" fmla="*/ 3999397 h 4202518"/>
                <a:gd name="connsiteX165" fmla="*/ 3507936 w 4202518"/>
                <a:gd name="connsiteY165" fmla="*/ 3999397 h 4202518"/>
                <a:gd name="connsiteX166" fmla="*/ 3507936 w 4202518"/>
                <a:gd name="connsiteY166" fmla="*/ 3858146 h 4202518"/>
                <a:gd name="connsiteX167" fmla="*/ 3846472 w 4202518"/>
                <a:gd name="connsiteY167" fmla="*/ 3858146 h 4202518"/>
                <a:gd name="connsiteX168" fmla="*/ 3846472 w 4202518"/>
                <a:gd name="connsiteY168" fmla="*/ 4202519 h 4202518"/>
                <a:gd name="connsiteX169" fmla="*/ 3858146 w 4202518"/>
                <a:gd name="connsiteY169" fmla="*/ 4202519 h 4202518"/>
                <a:gd name="connsiteX170" fmla="*/ 3858146 w 4202518"/>
                <a:gd name="connsiteY170" fmla="*/ 3858146 h 4202518"/>
                <a:gd name="connsiteX171" fmla="*/ 4202519 w 4202518"/>
                <a:gd name="connsiteY171" fmla="*/ 3858146 h 4202518"/>
                <a:gd name="connsiteX172" fmla="*/ 4202519 w 4202518"/>
                <a:gd name="connsiteY172" fmla="*/ 3846472 h 4202518"/>
                <a:gd name="connsiteX173" fmla="*/ 3496262 w 4202518"/>
                <a:gd name="connsiteY173" fmla="*/ 2807516 h 4202518"/>
                <a:gd name="connsiteX174" fmla="*/ 3496262 w 4202518"/>
                <a:gd name="connsiteY174" fmla="*/ 3146052 h 4202518"/>
                <a:gd name="connsiteX175" fmla="*/ 3157726 w 4202518"/>
                <a:gd name="connsiteY175" fmla="*/ 3146052 h 4202518"/>
                <a:gd name="connsiteX176" fmla="*/ 3157726 w 4202518"/>
                <a:gd name="connsiteY176" fmla="*/ 2807516 h 4202518"/>
                <a:gd name="connsiteX177" fmla="*/ 3496262 w 4202518"/>
                <a:gd name="connsiteY177" fmla="*/ 2807516 h 4202518"/>
                <a:gd name="connsiteX178" fmla="*/ 3146052 w 4202518"/>
                <a:gd name="connsiteY178" fmla="*/ 3146052 h 4202518"/>
                <a:gd name="connsiteX179" fmla="*/ 2807516 w 4202518"/>
                <a:gd name="connsiteY179" fmla="*/ 3146052 h 4202518"/>
                <a:gd name="connsiteX180" fmla="*/ 2807516 w 4202518"/>
                <a:gd name="connsiteY180" fmla="*/ 2807516 h 4202518"/>
                <a:gd name="connsiteX181" fmla="*/ 3146052 w 4202518"/>
                <a:gd name="connsiteY181" fmla="*/ 2807516 h 4202518"/>
                <a:gd name="connsiteX182" fmla="*/ 3146052 w 4202518"/>
                <a:gd name="connsiteY182" fmla="*/ 3146052 h 4202518"/>
                <a:gd name="connsiteX183" fmla="*/ 3146052 w 4202518"/>
                <a:gd name="connsiteY183" fmla="*/ 2795842 h 4202518"/>
                <a:gd name="connsiteX184" fmla="*/ 2807516 w 4202518"/>
                <a:gd name="connsiteY184" fmla="*/ 2795842 h 4202518"/>
                <a:gd name="connsiteX185" fmla="*/ 2807516 w 4202518"/>
                <a:gd name="connsiteY185" fmla="*/ 2457306 h 4202518"/>
                <a:gd name="connsiteX186" fmla="*/ 3146052 w 4202518"/>
                <a:gd name="connsiteY186" fmla="*/ 2457306 h 4202518"/>
                <a:gd name="connsiteX187" fmla="*/ 3146052 w 4202518"/>
                <a:gd name="connsiteY187" fmla="*/ 2795842 h 4202518"/>
                <a:gd name="connsiteX188" fmla="*/ 1406676 w 4202518"/>
                <a:gd name="connsiteY188" fmla="*/ 1056467 h 4202518"/>
                <a:gd name="connsiteX189" fmla="*/ 1745213 w 4202518"/>
                <a:gd name="connsiteY189" fmla="*/ 1056467 h 4202518"/>
                <a:gd name="connsiteX190" fmla="*/ 1745213 w 4202518"/>
                <a:gd name="connsiteY190" fmla="*/ 1395003 h 4202518"/>
                <a:gd name="connsiteX191" fmla="*/ 1406676 w 4202518"/>
                <a:gd name="connsiteY191" fmla="*/ 1395003 h 4202518"/>
                <a:gd name="connsiteX192" fmla="*/ 1406676 w 4202518"/>
                <a:gd name="connsiteY192" fmla="*/ 1056467 h 4202518"/>
                <a:gd name="connsiteX193" fmla="*/ 1395003 w 4202518"/>
                <a:gd name="connsiteY193" fmla="*/ 1395003 h 4202518"/>
                <a:gd name="connsiteX194" fmla="*/ 1056467 w 4202518"/>
                <a:gd name="connsiteY194" fmla="*/ 1395003 h 4202518"/>
                <a:gd name="connsiteX195" fmla="*/ 1056467 w 4202518"/>
                <a:gd name="connsiteY195" fmla="*/ 1056467 h 4202518"/>
                <a:gd name="connsiteX196" fmla="*/ 1395003 w 4202518"/>
                <a:gd name="connsiteY196" fmla="*/ 1056467 h 4202518"/>
                <a:gd name="connsiteX197" fmla="*/ 1395003 w 4202518"/>
                <a:gd name="connsiteY197" fmla="*/ 1395003 h 4202518"/>
                <a:gd name="connsiteX198" fmla="*/ 1745213 w 4202518"/>
                <a:gd name="connsiteY198" fmla="*/ 1406676 h 4202518"/>
                <a:gd name="connsiteX199" fmla="*/ 1745213 w 4202518"/>
                <a:gd name="connsiteY199" fmla="*/ 1745213 h 4202518"/>
                <a:gd name="connsiteX200" fmla="*/ 1406676 w 4202518"/>
                <a:gd name="connsiteY200" fmla="*/ 1745213 h 4202518"/>
                <a:gd name="connsiteX201" fmla="*/ 1406676 w 4202518"/>
                <a:gd name="connsiteY201" fmla="*/ 1406676 h 4202518"/>
                <a:gd name="connsiteX202" fmla="*/ 1745213 w 4202518"/>
                <a:gd name="connsiteY202" fmla="*/ 1406676 h 4202518"/>
                <a:gd name="connsiteX203" fmla="*/ 2107096 w 4202518"/>
                <a:gd name="connsiteY203" fmla="*/ 1745213 h 4202518"/>
                <a:gd name="connsiteX204" fmla="*/ 2107096 w 4202518"/>
                <a:gd name="connsiteY204" fmla="*/ 1406676 h 4202518"/>
                <a:gd name="connsiteX205" fmla="*/ 2445632 w 4202518"/>
                <a:gd name="connsiteY205" fmla="*/ 1406676 h 4202518"/>
                <a:gd name="connsiteX206" fmla="*/ 2445632 w 4202518"/>
                <a:gd name="connsiteY206" fmla="*/ 1745213 h 4202518"/>
                <a:gd name="connsiteX207" fmla="*/ 2107096 w 4202518"/>
                <a:gd name="connsiteY207" fmla="*/ 1745213 h 4202518"/>
                <a:gd name="connsiteX208" fmla="*/ 2445632 w 4202518"/>
                <a:gd name="connsiteY208" fmla="*/ 1756886 h 4202518"/>
                <a:gd name="connsiteX209" fmla="*/ 2445632 w 4202518"/>
                <a:gd name="connsiteY209" fmla="*/ 2095422 h 4202518"/>
                <a:gd name="connsiteX210" fmla="*/ 2107096 w 4202518"/>
                <a:gd name="connsiteY210" fmla="*/ 2095422 h 4202518"/>
                <a:gd name="connsiteX211" fmla="*/ 2107096 w 4202518"/>
                <a:gd name="connsiteY211" fmla="*/ 1756886 h 4202518"/>
                <a:gd name="connsiteX212" fmla="*/ 2445632 w 4202518"/>
                <a:gd name="connsiteY212" fmla="*/ 1756886 h 4202518"/>
                <a:gd name="connsiteX213" fmla="*/ 2095422 w 4202518"/>
                <a:gd name="connsiteY213" fmla="*/ 1745213 h 4202518"/>
                <a:gd name="connsiteX214" fmla="*/ 1756886 w 4202518"/>
                <a:gd name="connsiteY214" fmla="*/ 1745213 h 4202518"/>
                <a:gd name="connsiteX215" fmla="*/ 1756886 w 4202518"/>
                <a:gd name="connsiteY215" fmla="*/ 1406676 h 4202518"/>
                <a:gd name="connsiteX216" fmla="*/ 2095422 w 4202518"/>
                <a:gd name="connsiteY216" fmla="*/ 1406676 h 4202518"/>
                <a:gd name="connsiteX217" fmla="*/ 2095422 w 4202518"/>
                <a:gd name="connsiteY217" fmla="*/ 1745213 h 4202518"/>
                <a:gd name="connsiteX218" fmla="*/ 1745213 w 4202518"/>
                <a:gd name="connsiteY218" fmla="*/ 1756886 h 4202518"/>
                <a:gd name="connsiteX219" fmla="*/ 1745213 w 4202518"/>
                <a:gd name="connsiteY219" fmla="*/ 2095422 h 4202518"/>
                <a:gd name="connsiteX220" fmla="*/ 1406676 w 4202518"/>
                <a:gd name="connsiteY220" fmla="*/ 2095422 h 4202518"/>
                <a:gd name="connsiteX221" fmla="*/ 1406676 w 4202518"/>
                <a:gd name="connsiteY221" fmla="*/ 1756886 h 4202518"/>
                <a:gd name="connsiteX222" fmla="*/ 1745213 w 4202518"/>
                <a:gd name="connsiteY222" fmla="*/ 1756886 h 4202518"/>
                <a:gd name="connsiteX223" fmla="*/ 1756886 w 4202518"/>
                <a:gd name="connsiteY223" fmla="*/ 1756886 h 4202518"/>
                <a:gd name="connsiteX224" fmla="*/ 2095422 w 4202518"/>
                <a:gd name="connsiteY224" fmla="*/ 1756886 h 4202518"/>
                <a:gd name="connsiteX225" fmla="*/ 2095422 w 4202518"/>
                <a:gd name="connsiteY225" fmla="*/ 2095422 h 4202518"/>
                <a:gd name="connsiteX226" fmla="*/ 1756886 w 4202518"/>
                <a:gd name="connsiteY226" fmla="*/ 2095422 h 4202518"/>
                <a:gd name="connsiteX227" fmla="*/ 1756886 w 4202518"/>
                <a:gd name="connsiteY227" fmla="*/ 1756886 h 4202518"/>
                <a:gd name="connsiteX228" fmla="*/ 2095422 w 4202518"/>
                <a:gd name="connsiteY228" fmla="*/ 2107096 h 4202518"/>
                <a:gd name="connsiteX229" fmla="*/ 2095422 w 4202518"/>
                <a:gd name="connsiteY229" fmla="*/ 2445632 h 4202518"/>
                <a:gd name="connsiteX230" fmla="*/ 1756886 w 4202518"/>
                <a:gd name="connsiteY230" fmla="*/ 2445632 h 4202518"/>
                <a:gd name="connsiteX231" fmla="*/ 1756886 w 4202518"/>
                <a:gd name="connsiteY231" fmla="*/ 2107096 h 4202518"/>
                <a:gd name="connsiteX232" fmla="*/ 2095422 w 4202518"/>
                <a:gd name="connsiteY232" fmla="*/ 2107096 h 4202518"/>
                <a:gd name="connsiteX233" fmla="*/ 2107096 w 4202518"/>
                <a:gd name="connsiteY233" fmla="*/ 2107096 h 4202518"/>
                <a:gd name="connsiteX234" fmla="*/ 2445632 w 4202518"/>
                <a:gd name="connsiteY234" fmla="*/ 2107096 h 4202518"/>
                <a:gd name="connsiteX235" fmla="*/ 2445632 w 4202518"/>
                <a:gd name="connsiteY235" fmla="*/ 2445632 h 4202518"/>
                <a:gd name="connsiteX236" fmla="*/ 2107096 w 4202518"/>
                <a:gd name="connsiteY236" fmla="*/ 2445632 h 4202518"/>
                <a:gd name="connsiteX237" fmla="*/ 2107096 w 4202518"/>
                <a:gd name="connsiteY237" fmla="*/ 2107096 h 4202518"/>
                <a:gd name="connsiteX238" fmla="*/ 2457306 w 4202518"/>
                <a:gd name="connsiteY238" fmla="*/ 2107096 h 4202518"/>
                <a:gd name="connsiteX239" fmla="*/ 2795842 w 4202518"/>
                <a:gd name="connsiteY239" fmla="*/ 2107096 h 4202518"/>
                <a:gd name="connsiteX240" fmla="*/ 2795842 w 4202518"/>
                <a:gd name="connsiteY240" fmla="*/ 2445632 h 4202518"/>
                <a:gd name="connsiteX241" fmla="*/ 2457306 w 4202518"/>
                <a:gd name="connsiteY241" fmla="*/ 2445632 h 4202518"/>
                <a:gd name="connsiteX242" fmla="*/ 2457306 w 4202518"/>
                <a:gd name="connsiteY242" fmla="*/ 2107096 h 4202518"/>
                <a:gd name="connsiteX243" fmla="*/ 2445632 w 4202518"/>
                <a:gd name="connsiteY243" fmla="*/ 2457306 h 4202518"/>
                <a:gd name="connsiteX244" fmla="*/ 2445632 w 4202518"/>
                <a:gd name="connsiteY244" fmla="*/ 2795842 h 4202518"/>
                <a:gd name="connsiteX245" fmla="*/ 2107096 w 4202518"/>
                <a:gd name="connsiteY245" fmla="*/ 2795842 h 4202518"/>
                <a:gd name="connsiteX246" fmla="*/ 2107096 w 4202518"/>
                <a:gd name="connsiteY246" fmla="*/ 2457306 h 4202518"/>
                <a:gd name="connsiteX247" fmla="*/ 2445632 w 4202518"/>
                <a:gd name="connsiteY247" fmla="*/ 2457306 h 4202518"/>
                <a:gd name="connsiteX248" fmla="*/ 2457306 w 4202518"/>
                <a:gd name="connsiteY248" fmla="*/ 2457306 h 4202518"/>
                <a:gd name="connsiteX249" fmla="*/ 2795842 w 4202518"/>
                <a:gd name="connsiteY249" fmla="*/ 2457306 h 4202518"/>
                <a:gd name="connsiteX250" fmla="*/ 2795842 w 4202518"/>
                <a:gd name="connsiteY250" fmla="*/ 2795842 h 4202518"/>
                <a:gd name="connsiteX251" fmla="*/ 2457306 w 4202518"/>
                <a:gd name="connsiteY251" fmla="*/ 2795842 h 4202518"/>
                <a:gd name="connsiteX252" fmla="*/ 2457306 w 4202518"/>
                <a:gd name="connsiteY252" fmla="*/ 2457306 h 4202518"/>
                <a:gd name="connsiteX253" fmla="*/ 3146052 w 4202518"/>
                <a:gd name="connsiteY253" fmla="*/ 2107096 h 4202518"/>
                <a:gd name="connsiteX254" fmla="*/ 3146052 w 4202518"/>
                <a:gd name="connsiteY254" fmla="*/ 2445632 h 4202518"/>
                <a:gd name="connsiteX255" fmla="*/ 2807516 w 4202518"/>
                <a:gd name="connsiteY255" fmla="*/ 2445632 h 4202518"/>
                <a:gd name="connsiteX256" fmla="*/ 2807516 w 4202518"/>
                <a:gd name="connsiteY256" fmla="*/ 2107096 h 4202518"/>
                <a:gd name="connsiteX257" fmla="*/ 3146052 w 4202518"/>
                <a:gd name="connsiteY257" fmla="*/ 2107096 h 4202518"/>
                <a:gd name="connsiteX258" fmla="*/ 2795842 w 4202518"/>
                <a:gd name="connsiteY258" fmla="*/ 2095422 h 4202518"/>
                <a:gd name="connsiteX259" fmla="*/ 2457306 w 4202518"/>
                <a:gd name="connsiteY259" fmla="*/ 2095422 h 4202518"/>
                <a:gd name="connsiteX260" fmla="*/ 2457306 w 4202518"/>
                <a:gd name="connsiteY260" fmla="*/ 1756886 h 4202518"/>
                <a:gd name="connsiteX261" fmla="*/ 2795842 w 4202518"/>
                <a:gd name="connsiteY261" fmla="*/ 1756886 h 4202518"/>
                <a:gd name="connsiteX262" fmla="*/ 2795842 w 4202518"/>
                <a:gd name="connsiteY262" fmla="*/ 2095422 h 4202518"/>
                <a:gd name="connsiteX263" fmla="*/ 2795842 w 4202518"/>
                <a:gd name="connsiteY263" fmla="*/ 1406676 h 4202518"/>
                <a:gd name="connsiteX264" fmla="*/ 2795842 w 4202518"/>
                <a:gd name="connsiteY264" fmla="*/ 1745213 h 4202518"/>
                <a:gd name="connsiteX265" fmla="*/ 2457306 w 4202518"/>
                <a:gd name="connsiteY265" fmla="*/ 1745213 h 4202518"/>
                <a:gd name="connsiteX266" fmla="*/ 2457306 w 4202518"/>
                <a:gd name="connsiteY266" fmla="*/ 1406676 h 4202518"/>
                <a:gd name="connsiteX267" fmla="*/ 2795842 w 4202518"/>
                <a:gd name="connsiteY267" fmla="*/ 1406676 h 4202518"/>
                <a:gd name="connsiteX268" fmla="*/ 2445632 w 4202518"/>
                <a:gd name="connsiteY268" fmla="*/ 1056467 h 4202518"/>
                <a:gd name="connsiteX269" fmla="*/ 2445632 w 4202518"/>
                <a:gd name="connsiteY269" fmla="*/ 1395003 h 4202518"/>
                <a:gd name="connsiteX270" fmla="*/ 2107096 w 4202518"/>
                <a:gd name="connsiteY270" fmla="*/ 1395003 h 4202518"/>
                <a:gd name="connsiteX271" fmla="*/ 2107096 w 4202518"/>
                <a:gd name="connsiteY271" fmla="*/ 1056467 h 4202518"/>
                <a:gd name="connsiteX272" fmla="*/ 2445632 w 4202518"/>
                <a:gd name="connsiteY272" fmla="*/ 1056467 h 4202518"/>
                <a:gd name="connsiteX273" fmla="*/ 2095422 w 4202518"/>
                <a:gd name="connsiteY273" fmla="*/ 1056467 h 4202518"/>
                <a:gd name="connsiteX274" fmla="*/ 2095422 w 4202518"/>
                <a:gd name="connsiteY274" fmla="*/ 1395003 h 4202518"/>
                <a:gd name="connsiteX275" fmla="*/ 1756886 w 4202518"/>
                <a:gd name="connsiteY275" fmla="*/ 1395003 h 4202518"/>
                <a:gd name="connsiteX276" fmla="*/ 1756886 w 4202518"/>
                <a:gd name="connsiteY276" fmla="*/ 1056467 h 4202518"/>
                <a:gd name="connsiteX277" fmla="*/ 2095422 w 4202518"/>
                <a:gd name="connsiteY277" fmla="*/ 1056467 h 4202518"/>
                <a:gd name="connsiteX278" fmla="*/ 1745213 w 4202518"/>
                <a:gd name="connsiteY278" fmla="*/ 706257 h 4202518"/>
                <a:gd name="connsiteX279" fmla="*/ 1745213 w 4202518"/>
                <a:gd name="connsiteY279" fmla="*/ 1044793 h 4202518"/>
                <a:gd name="connsiteX280" fmla="*/ 1406676 w 4202518"/>
                <a:gd name="connsiteY280" fmla="*/ 1044793 h 4202518"/>
                <a:gd name="connsiteX281" fmla="*/ 1406676 w 4202518"/>
                <a:gd name="connsiteY281" fmla="*/ 706257 h 4202518"/>
                <a:gd name="connsiteX282" fmla="*/ 1745213 w 4202518"/>
                <a:gd name="connsiteY282" fmla="*/ 706257 h 4202518"/>
                <a:gd name="connsiteX283" fmla="*/ 1395003 w 4202518"/>
                <a:gd name="connsiteY283" fmla="*/ 706257 h 4202518"/>
                <a:gd name="connsiteX284" fmla="*/ 1395003 w 4202518"/>
                <a:gd name="connsiteY284" fmla="*/ 1044793 h 4202518"/>
                <a:gd name="connsiteX285" fmla="*/ 1056467 w 4202518"/>
                <a:gd name="connsiteY285" fmla="*/ 1044793 h 4202518"/>
                <a:gd name="connsiteX286" fmla="*/ 1056467 w 4202518"/>
                <a:gd name="connsiteY286" fmla="*/ 706257 h 4202518"/>
                <a:gd name="connsiteX287" fmla="*/ 1395003 w 4202518"/>
                <a:gd name="connsiteY287" fmla="*/ 706257 h 4202518"/>
                <a:gd name="connsiteX288" fmla="*/ 1044793 w 4202518"/>
                <a:gd name="connsiteY288" fmla="*/ 356047 h 4202518"/>
                <a:gd name="connsiteX289" fmla="*/ 1044793 w 4202518"/>
                <a:gd name="connsiteY289" fmla="*/ 694583 h 4202518"/>
                <a:gd name="connsiteX290" fmla="*/ 706257 w 4202518"/>
                <a:gd name="connsiteY290" fmla="*/ 694583 h 4202518"/>
                <a:gd name="connsiteX291" fmla="*/ 706257 w 4202518"/>
                <a:gd name="connsiteY291" fmla="*/ 356047 h 4202518"/>
                <a:gd name="connsiteX292" fmla="*/ 1044793 w 4202518"/>
                <a:gd name="connsiteY292" fmla="*/ 356047 h 4202518"/>
                <a:gd name="connsiteX293" fmla="*/ 356047 w 4202518"/>
                <a:gd name="connsiteY293" fmla="*/ 694583 h 4202518"/>
                <a:gd name="connsiteX294" fmla="*/ 356047 w 4202518"/>
                <a:gd name="connsiteY294" fmla="*/ 356047 h 4202518"/>
                <a:gd name="connsiteX295" fmla="*/ 694583 w 4202518"/>
                <a:gd name="connsiteY295" fmla="*/ 356047 h 4202518"/>
                <a:gd name="connsiteX296" fmla="*/ 694583 w 4202518"/>
                <a:gd name="connsiteY296" fmla="*/ 694583 h 4202518"/>
                <a:gd name="connsiteX297" fmla="*/ 356047 w 4202518"/>
                <a:gd name="connsiteY297" fmla="*/ 694583 h 4202518"/>
                <a:gd name="connsiteX298" fmla="*/ 706257 w 4202518"/>
                <a:gd name="connsiteY298" fmla="*/ 706257 h 4202518"/>
                <a:gd name="connsiteX299" fmla="*/ 1044793 w 4202518"/>
                <a:gd name="connsiteY299" fmla="*/ 706257 h 4202518"/>
                <a:gd name="connsiteX300" fmla="*/ 1044793 w 4202518"/>
                <a:gd name="connsiteY300" fmla="*/ 1044793 h 4202518"/>
                <a:gd name="connsiteX301" fmla="*/ 706257 w 4202518"/>
                <a:gd name="connsiteY301" fmla="*/ 1044793 h 4202518"/>
                <a:gd name="connsiteX302" fmla="*/ 706257 w 4202518"/>
                <a:gd name="connsiteY302" fmla="*/ 706257 h 4202518"/>
                <a:gd name="connsiteX303" fmla="*/ 706257 w 4202518"/>
                <a:gd name="connsiteY303" fmla="*/ 1395003 h 4202518"/>
                <a:gd name="connsiteX304" fmla="*/ 706257 w 4202518"/>
                <a:gd name="connsiteY304" fmla="*/ 1056467 h 4202518"/>
                <a:gd name="connsiteX305" fmla="*/ 1044793 w 4202518"/>
                <a:gd name="connsiteY305" fmla="*/ 1056467 h 4202518"/>
                <a:gd name="connsiteX306" fmla="*/ 1044793 w 4202518"/>
                <a:gd name="connsiteY306" fmla="*/ 1395003 h 4202518"/>
                <a:gd name="connsiteX307" fmla="*/ 706257 w 4202518"/>
                <a:gd name="connsiteY307" fmla="*/ 1395003 h 4202518"/>
                <a:gd name="connsiteX308" fmla="*/ 1056467 w 4202518"/>
                <a:gd name="connsiteY308" fmla="*/ 1406676 h 4202518"/>
                <a:gd name="connsiteX309" fmla="*/ 1395003 w 4202518"/>
                <a:gd name="connsiteY309" fmla="*/ 1406676 h 4202518"/>
                <a:gd name="connsiteX310" fmla="*/ 1395003 w 4202518"/>
                <a:gd name="connsiteY310" fmla="*/ 1745213 h 4202518"/>
                <a:gd name="connsiteX311" fmla="*/ 1056467 w 4202518"/>
                <a:gd name="connsiteY311" fmla="*/ 1745213 h 4202518"/>
                <a:gd name="connsiteX312" fmla="*/ 1056467 w 4202518"/>
                <a:gd name="connsiteY312" fmla="*/ 1406676 h 4202518"/>
                <a:gd name="connsiteX313" fmla="*/ 1056467 w 4202518"/>
                <a:gd name="connsiteY313" fmla="*/ 2095422 h 4202518"/>
                <a:gd name="connsiteX314" fmla="*/ 1056467 w 4202518"/>
                <a:gd name="connsiteY314" fmla="*/ 1756886 h 4202518"/>
                <a:gd name="connsiteX315" fmla="*/ 1395003 w 4202518"/>
                <a:gd name="connsiteY315" fmla="*/ 1756886 h 4202518"/>
                <a:gd name="connsiteX316" fmla="*/ 1395003 w 4202518"/>
                <a:gd name="connsiteY316" fmla="*/ 2095422 h 4202518"/>
                <a:gd name="connsiteX317" fmla="*/ 1056467 w 4202518"/>
                <a:gd name="connsiteY317" fmla="*/ 2095422 h 4202518"/>
                <a:gd name="connsiteX318" fmla="*/ 1406676 w 4202518"/>
                <a:gd name="connsiteY318" fmla="*/ 2445632 h 4202518"/>
                <a:gd name="connsiteX319" fmla="*/ 1406676 w 4202518"/>
                <a:gd name="connsiteY319" fmla="*/ 2107096 h 4202518"/>
                <a:gd name="connsiteX320" fmla="*/ 1745213 w 4202518"/>
                <a:gd name="connsiteY320" fmla="*/ 2107096 h 4202518"/>
                <a:gd name="connsiteX321" fmla="*/ 1745213 w 4202518"/>
                <a:gd name="connsiteY321" fmla="*/ 2445632 h 4202518"/>
                <a:gd name="connsiteX322" fmla="*/ 1406676 w 4202518"/>
                <a:gd name="connsiteY322" fmla="*/ 2445632 h 4202518"/>
                <a:gd name="connsiteX323" fmla="*/ 1756886 w 4202518"/>
                <a:gd name="connsiteY323" fmla="*/ 2795842 h 4202518"/>
                <a:gd name="connsiteX324" fmla="*/ 1756886 w 4202518"/>
                <a:gd name="connsiteY324" fmla="*/ 2457306 h 4202518"/>
                <a:gd name="connsiteX325" fmla="*/ 2095422 w 4202518"/>
                <a:gd name="connsiteY325" fmla="*/ 2457306 h 4202518"/>
                <a:gd name="connsiteX326" fmla="*/ 2095422 w 4202518"/>
                <a:gd name="connsiteY326" fmla="*/ 2795842 h 4202518"/>
                <a:gd name="connsiteX327" fmla="*/ 1756886 w 4202518"/>
                <a:gd name="connsiteY327" fmla="*/ 2795842 h 4202518"/>
                <a:gd name="connsiteX328" fmla="*/ 2107096 w 4202518"/>
                <a:gd name="connsiteY328" fmla="*/ 3146052 h 4202518"/>
                <a:gd name="connsiteX329" fmla="*/ 2107096 w 4202518"/>
                <a:gd name="connsiteY329" fmla="*/ 2807516 h 4202518"/>
                <a:gd name="connsiteX330" fmla="*/ 2445632 w 4202518"/>
                <a:gd name="connsiteY330" fmla="*/ 2807516 h 4202518"/>
                <a:gd name="connsiteX331" fmla="*/ 2445632 w 4202518"/>
                <a:gd name="connsiteY331" fmla="*/ 3146052 h 4202518"/>
                <a:gd name="connsiteX332" fmla="*/ 2107096 w 4202518"/>
                <a:gd name="connsiteY332" fmla="*/ 3146052 h 4202518"/>
                <a:gd name="connsiteX333" fmla="*/ 2457306 w 4202518"/>
                <a:gd name="connsiteY333" fmla="*/ 3146052 h 4202518"/>
                <a:gd name="connsiteX334" fmla="*/ 2457306 w 4202518"/>
                <a:gd name="connsiteY334" fmla="*/ 2807516 h 4202518"/>
                <a:gd name="connsiteX335" fmla="*/ 2795842 w 4202518"/>
                <a:gd name="connsiteY335" fmla="*/ 2807516 h 4202518"/>
                <a:gd name="connsiteX336" fmla="*/ 2795842 w 4202518"/>
                <a:gd name="connsiteY336" fmla="*/ 3146052 h 4202518"/>
                <a:gd name="connsiteX337" fmla="*/ 2457306 w 4202518"/>
                <a:gd name="connsiteY337" fmla="*/ 3146052 h 4202518"/>
                <a:gd name="connsiteX338" fmla="*/ 2807516 w 4202518"/>
                <a:gd name="connsiteY338" fmla="*/ 3496262 h 4202518"/>
                <a:gd name="connsiteX339" fmla="*/ 2807516 w 4202518"/>
                <a:gd name="connsiteY339" fmla="*/ 3157726 h 4202518"/>
                <a:gd name="connsiteX340" fmla="*/ 3146052 w 4202518"/>
                <a:gd name="connsiteY340" fmla="*/ 3157726 h 4202518"/>
                <a:gd name="connsiteX341" fmla="*/ 3146052 w 4202518"/>
                <a:gd name="connsiteY341" fmla="*/ 3496262 h 4202518"/>
                <a:gd name="connsiteX342" fmla="*/ 2807516 w 4202518"/>
                <a:gd name="connsiteY342" fmla="*/ 3496262 h 4202518"/>
                <a:gd name="connsiteX343" fmla="*/ 3157726 w 4202518"/>
                <a:gd name="connsiteY343" fmla="*/ 3496262 h 4202518"/>
                <a:gd name="connsiteX344" fmla="*/ 3157726 w 4202518"/>
                <a:gd name="connsiteY344" fmla="*/ 3157726 h 4202518"/>
                <a:gd name="connsiteX345" fmla="*/ 3496262 w 4202518"/>
                <a:gd name="connsiteY345" fmla="*/ 3157726 h 4202518"/>
                <a:gd name="connsiteX346" fmla="*/ 3496262 w 4202518"/>
                <a:gd name="connsiteY346" fmla="*/ 3496262 h 4202518"/>
                <a:gd name="connsiteX347" fmla="*/ 3157726 w 4202518"/>
                <a:gd name="connsiteY347" fmla="*/ 3496262 h 4202518"/>
                <a:gd name="connsiteX348" fmla="*/ 3507936 w 4202518"/>
                <a:gd name="connsiteY348" fmla="*/ 3846472 h 4202518"/>
                <a:gd name="connsiteX349" fmla="*/ 3507936 w 4202518"/>
                <a:gd name="connsiteY349" fmla="*/ 3507936 h 4202518"/>
                <a:gd name="connsiteX350" fmla="*/ 3846472 w 4202518"/>
                <a:gd name="connsiteY350" fmla="*/ 3507936 h 4202518"/>
                <a:gd name="connsiteX351" fmla="*/ 3846472 w 4202518"/>
                <a:gd name="connsiteY351" fmla="*/ 3846472 h 4202518"/>
                <a:gd name="connsiteX352" fmla="*/ 3507936 w 4202518"/>
                <a:gd name="connsiteY352" fmla="*/ 3846472 h 420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</a:cxnLst>
              <a:rect l="l" t="t" r="r" b="b"/>
              <a:pathLst>
                <a:path w="4202518" h="4202518">
                  <a:moveTo>
                    <a:pt x="4202519" y="3846472"/>
                  </a:moveTo>
                  <a:lnTo>
                    <a:pt x="3858146" y="3846472"/>
                  </a:lnTo>
                  <a:lnTo>
                    <a:pt x="3858146" y="3507936"/>
                  </a:lnTo>
                  <a:lnTo>
                    <a:pt x="4015740" y="3507936"/>
                  </a:lnTo>
                  <a:lnTo>
                    <a:pt x="4015740" y="3496262"/>
                  </a:lnTo>
                  <a:lnTo>
                    <a:pt x="3858146" y="3496262"/>
                  </a:lnTo>
                  <a:lnTo>
                    <a:pt x="3858146" y="1610965"/>
                  </a:lnTo>
                  <a:lnTo>
                    <a:pt x="3846472" y="1610965"/>
                  </a:lnTo>
                  <a:lnTo>
                    <a:pt x="3846472" y="3496262"/>
                  </a:lnTo>
                  <a:lnTo>
                    <a:pt x="3507936" y="3496262"/>
                  </a:lnTo>
                  <a:lnTo>
                    <a:pt x="3507936" y="3157726"/>
                  </a:lnTo>
                  <a:lnTo>
                    <a:pt x="3770593" y="3157726"/>
                  </a:lnTo>
                  <a:lnTo>
                    <a:pt x="3770593" y="3146052"/>
                  </a:lnTo>
                  <a:lnTo>
                    <a:pt x="3507936" y="3146052"/>
                  </a:lnTo>
                  <a:lnTo>
                    <a:pt x="3507936" y="2807516"/>
                  </a:lnTo>
                  <a:lnTo>
                    <a:pt x="3642183" y="2807516"/>
                  </a:lnTo>
                  <a:lnTo>
                    <a:pt x="3642183" y="2795842"/>
                  </a:lnTo>
                  <a:lnTo>
                    <a:pt x="3507936" y="2795842"/>
                  </a:lnTo>
                  <a:lnTo>
                    <a:pt x="3507936" y="1449869"/>
                  </a:lnTo>
                  <a:lnTo>
                    <a:pt x="3496262" y="1449869"/>
                  </a:lnTo>
                  <a:lnTo>
                    <a:pt x="3496262" y="2795842"/>
                  </a:lnTo>
                  <a:lnTo>
                    <a:pt x="3157726" y="2795842"/>
                  </a:lnTo>
                  <a:lnTo>
                    <a:pt x="3157726" y="2457306"/>
                  </a:lnTo>
                  <a:lnTo>
                    <a:pt x="3455404" y="2457306"/>
                  </a:lnTo>
                  <a:lnTo>
                    <a:pt x="3455404" y="2445632"/>
                  </a:lnTo>
                  <a:lnTo>
                    <a:pt x="3157726" y="2445632"/>
                  </a:lnTo>
                  <a:lnTo>
                    <a:pt x="3157726" y="2107096"/>
                  </a:lnTo>
                  <a:lnTo>
                    <a:pt x="3268626" y="2107096"/>
                  </a:lnTo>
                  <a:lnTo>
                    <a:pt x="3268626" y="2095422"/>
                  </a:lnTo>
                  <a:lnTo>
                    <a:pt x="3157726" y="2095422"/>
                  </a:lnTo>
                  <a:lnTo>
                    <a:pt x="3157726" y="1288772"/>
                  </a:lnTo>
                  <a:lnTo>
                    <a:pt x="3146052" y="1288772"/>
                  </a:lnTo>
                  <a:lnTo>
                    <a:pt x="3146052" y="2095422"/>
                  </a:lnTo>
                  <a:lnTo>
                    <a:pt x="2807516" y="2095422"/>
                  </a:lnTo>
                  <a:lnTo>
                    <a:pt x="2807516" y="1756886"/>
                  </a:lnTo>
                  <a:lnTo>
                    <a:pt x="3081847" y="1756886"/>
                  </a:lnTo>
                  <a:lnTo>
                    <a:pt x="3081847" y="1745213"/>
                  </a:lnTo>
                  <a:lnTo>
                    <a:pt x="2807516" y="1745213"/>
                  </a:lnTo>
                  <a:lnTo>
                    <a:pt x="2807516" y="1406676"/>
                  </a:lnTo>
                  <a:lnTo>
                    <a:pt x="2895068" y="1406676"/>
                  </a:lnTo>
                  <a:lnTo>
                    <a:pt x="2895068" y="1395003"/>
                  </a:lnTo>
                  <a:lnTo>
                    <a:pt x="2807516" y="1395003"/>
                  </a:lnTo>
                  <a:lnTo>
                    <a:pt x="2807516" y="1127676"/>
                  </a:lnTo>
                  <a:lnTo>
                    <a:pt x="2795842" y="1127676"/>
                  </a:lnTo>
                  <a:lnTo>
                    <a:pt x="2795842" y="1395003"/>
                  </a:lnTo>
                  <a:lnTo>
                    <a:pt x="2457306" y="1395003"/>
                  </a:lnTo>
                  <a:lnTo>
                    <a:pt x="2457306" y="1056467"/>
                  </a:lnTo>
                  <a:lnTo>
                    <a:pt x="2708290" y="1056467"/>
                  </a:lnTo>
                  <a:lnTo>
                    <a:pt x="2708290" y="1044793"/>
                  </a:lnTo>
                  <a:lnTo>
                    <a:pt x="2457306" y="1044793"/>
                  </a:lnTo>
                  <a:lnTo>
                    <a:pt x="2457306" y="966579"/>
                  </a:lnTo>
                  <a:lnTo>
                    <a:pt x="2445632" y="966579"/>
                  </a:lnTo>
                  <a:lnTo>
                    <a:pt x="2445632" y="1044793"/>
                  </a:lnTo>
                  <a:lnTo>
                    <a:pt x="2107096" y="1044793"/>
                  </a:lnTo>
                  <a:lnTo>
                    <a:pt x="2107096" y="805483"/>
                  </a:lnTo>
                  <a:lnTo>
                    <a:pt x="2095422" y="805483"/>
                  </a:lnTo>
                  <a:lnTo>
                    <a:pt x="2095422" y="1044793"/>
                  </a:lnTo>
                  <a:lnTo>
                    <a:pt x="1756886" y="1044793"/>
                  </a:lnTo>
                  <a:lnTo>
                    <a:pt x="1756886" y="706257"/>
                  </a:lnTo>
                  <a:lnTo>
                    <a:pt x="2521511" y="706257"/>
                  </a:lnTo>
                  <a:lnTo>
                    <a:pt x="2521511" y="694583"/>
                  </a:lnTo>
                  <a:lnTo>
                    <a:pt x="1756886" y="694583"/>
                  </a:lnTo>
                  <a:lnTo>
                    <a:pt x="1756886" y="644386"/>
                  </a:lnTo>
                  <a:lnTo>
                    <a:pt x="1745213" y="644386"/>
                  </a:lnTo>
                  <a:lnTo>
                    <a:pt x="1745213" y="694583"/>
                  </a:lnTo>
                  <a:lnTo>
                    <a:pt x="1406676" y="694583"/>
                  </a:lnTo>
                  <a:lnTo>
                    <a:pt x="1406676" y="483290"/>
                  </a:lnTo>
                  <a:lnTo>
                    <a:pt x="1395003" y="483290"/>
                  </a:lnTo>
                  <a:lnTo>
                    <a:pt x="1395003" y="694583"/>
                  </a:lnTo>
                  <a:lnTo>
                    <a:pt x="1056467" y="694583"/>
                  </a:lnTo>
                  <a:lnTo>
                    <a:pt x="1056467" y="356047"/>
                  </a:lnTo>
                  <a:lnTo>
                    <a:pt x="2334733" y="356047"/>
                  </a:lnTo>
                  <a:lnTo>
                    <a:pt x="2334733" y="344373"/>
                  </a:lnTo>
                  <a:lnTo>
                    <a:pt x="1056467" y="344373"/>
                  </a:lnTo>
                  <a:lnTo>
                    <a:pt x="1056467" y="322193"/>
                  </a:lnTo>
                  <a:lnTo>
                    <a:pt x="1044793" y="322193"/>
                  </a:lnTo>
                  <a:lnTo>
                    <a:pt x="1044793" y="344373"/>
                  </a:lnTo>
                  <a:lnTo>
                    <a:pt x="706257" y="344373"/>
                  </a:lnTo>
                  <a:lnTo>
                    <a:pt x="706257" y="161097"/>
                  </a:lnTo>
                  <a:lnTo>
                    <a:pt x="694583" y="161097"/>
                  </a:lnTo>
                  <a:lnTo>
                    <a:pt x="694583" y="344373"/>
                  </a:lnTo>
                  <a:lnTo>
                    <a:pt x="356047" y="344373"/>
                  </a:lnTo>
                  <a:lnTo>
                    <a:pt x="356047" y="0"/>
                  </a:lnTo>
                  <a:lnTo>
                    <a:pt x="344373" y="0"/>
                  </a:lnTo>
                  <a:lnTo>
                    <a:pt x="344373" y="344373"/>
                  </a:lnTo>
                  <a:lnTo>
                    <a:pt x="0" y="344373"/>
                  </a:lnTo>
                  <a:lnTo>
                    <a:pt x="0" y="356047"/>
                  </a:lnTo>
                  <a:lnTo>
                    <a:pt x="344373" y="356047"/>
                  </a:lnTo>
                  <a:lnTo>
                    <a:pt x="344373" y="694583"/>
                  </a:lnTo>
                  <a:lnTo>
                    <a:pt x="203122" y="694583"/>
                  </a:lnTo>
                  <a:lnTo>
                    <a:pt x="203122" y="706257"/>
                  </a:lnTo>
                  <a:lnTo>
                    <a:pt x="344373" y="706257"/>
                  </a:lnTo>
                  <a:lnTo>
                    <a:pt x="344373" y="2171301"/>
                  </a:lnTo>
                  <a:lnTo>
                    <a:pt x="356047" y="2171301"/>
                  </a:lnTo>
                  <a:lnTo>
                    <a:pt x="356047" y="706257"/>
                  </a:lnTo>
                  <a:lnTo>
                    <a:pt x="694583" y="706257"/>
                  </a:lnTo>
                  <a:lnTo>
                    <a:pt x="694583" y="1044793"/>
                  </a:lnTo>
                  <a:lnTo>
                    <a:pt x="406244" y="1044793"/>
                  </a:lnTo>
                  <a:lnTo>
                    <a:pt x="406244" y="1056467"/>
                  </a:lnTo>
                  <a:lnTo>
                    <a:pt x="694583" y="1056467"/>
                  </a:lnTo>
                  <a:lnTo>
                    <a:pt x="694583" y="1395003"/>
                  </a:lnTo>
                  <a:lnTo>
                    <a:pt x="609365" y="1395003"/>
                  </a:lnTo>
                  <a:lnTo>
                    <a:pt x="609365" y="1406676"/>
                  </a:lnTo>
                  <a:lnTo>
                    <a:pt x="694583" y="1406676"/>
                  </a:lnTo>
                  <a:lnTo>
                    <a:pt x="694583" y="2374423"/>
                  </a:lnTo>
                  <a:lnTo>
                    <a:pt x="706257" y="2374423"/>
                  </a:lnTo>
                  <a:lnTo>
                    <a:pt x="706257" y="1406676"/>
                  </a:lnTo>
                  <a:lnTo>
                    <a:pt x="1044793" y="1406676"/>
                  </a:lnTo>
                  <a:lnTo>
                    <a:pt x="1044793" y="1745213"/>
                  </a:lnTo>
                  <a:lnTo>
                    <a:pt x="812487" y="1745213"/>
                  </a:lnTo>
                  <a:lnTo>
                    <a:pt x="812487" y="1756886"/>
                  </a:lnTo>
                  <a:lnTo>
                    <a:pt x="1044793" y="1756886"/>
                  </a:lnTo>
                  <a:lnTo>
                    <a:pt x="1044793" y="2095422"/>
                  </a:lnTo>
                  <a:lnTo>
                    <a:pt x="1015609" y="2095422"/>
                  </a:lnTo>
                  <a:lnTo>
                    <a:pt x="1015609" y="2107096"/>
                  </a:lnTo>
                  <a:lnTo>
                    <a:pt x="1044793" y="2107096"/>
                  </a:lnTo>
                  <a:lnTo>
                    <a:pt x="1044793" y="2577545"/>
                  </a:lnTo>
                  <a:lnTo>
                    <a:pt x="1056467" y="2577545"/>
                  </a:lnTo>
                  <a:lnTo>
                    <a:pt x="1056467" y="2107096"/>
                  </a:lnTo>
                  <a:lnTo>
                    <a:pt x="1395003" y="2107096"/>
                  </a:lnTo>
                  <a:lnTo>
                    <a:pt x="1395003" y="2445632"/>
                  </a:lnTo>
                  <a:lnTo>
                    <a:pt x="1218730" y="2445632"/>
                  </a:lnTo>
                  <a:lnTo>
                    <a:pt x="1218730" y="2457306"/>
                  </a:lnTo>
                  <a:lnTo>
                    <a:pt x="1395003" y="2457306"/>
                  </a:lnTo>
                  <a:lnTo>
                    <a:pt x="1395003" y="2780667"/>
                  </a:lnTo>
                  <a:lnTo>
                    <a:pt x="1406676" y="2780667"/>
                  </a:lnTo>
                  <a:lnTo>
                    <a:pt x="1406676" y="2457306"/>
                  </a:lnTo>
                  <a:lnTo>
                    <a:pt x="1745213" y="2457306"/>
                  </a:lnTo>
                  <a:lnTo>
                    <a:pt x="1745213" y="2795842"/>
                  </a:lnTo>
                  <a:lnTo>
                    <a:pt x="1421852" y="2795842"/>
                  </a:lnTo>
                  <a:lnTo>
                    <a:pt x="1421852" y="2807516"/>
                  </a:lnTo>
                  <a:lnTo>
                    <a:pt x="1745213" y="2807516"/>
                  </a:lnTo>
                  <a:lnTo>
                    <a:pt x="1745213" y="2983788"/>
                  </a:lnTo>
                  <a:lnTo>
                    <a:pt x="1756886" y="2983788"/>
                  </a:lnTo>
                  <a:lnTo>
                    <a:pt x="1756886" y="2807516"/>
                  </a:lnTo>
                  <a:lnTo>
                    <a:pt x="2095422" y="2807516"/>
                  </a:lnTo>
                  <a:lnTo>
                    <a:pt x="2095422" y="3146052"/>
                  </a:lnTo>
                  <a:lnTo>
                    <a:pt x="1624974" y="3146052"/>
                  </a:lnTo>
                  <a:lnTo>
                    <a:pt x="1624974" y="3157726"/>
                  </a:lnTo>
                  <a:lnTo>
                    <a:pt x="2095422" y="3157726"/>
                  </a:lnTo>
                  <a:lnTo>
                    <a:pt x="2095422" y="3186910"/>
                  </a:lnTo>
                  <a:lnTo>
                    <a:pt x="2107096" y="3186910"/>
                  </a:lnTo>
                  <a:lnTo>
                    <a:pt x="2107096" y="3157726"/>
                  </a:lnTo>
                  <a:lnTo>
                    <a:pt x="2445632" y="3157726"/>
                  </a:lnTo>
                  <a:lnTo>
                    <a:pt x="2445632" y="3390032"/>
                  </a:lnTo>
                  <a:lnTo>
                    <a:pt x="2457306" y="3390032"/>
                  </a:lnTo>
                  <a:lnTo>
                    <a:pt x="2457306" y="3157726"/>
                  </a:lnTo>
                  <a:lnTo>
                    <a:pt x="2795842" y="3157726"/>
                  </a:lnTo>
                  <a:lnTo>
                    <a:pt x="2795842" y="3496262"/>
                  </a:lnTo>
                  <a:lnTo>
                    <a:pt x="1828096" y="3496262"/>
                  </a:lnTo>
                  <a:lnTo>
                    <a:pt x="1828096" y="3507936"/>
                  </a:lnTo>
                  <a:lnTo>
                    <a:pt x="2795842" y="3507936"/>
                  </a:lnTo>
                  <a:lnTo>
                    <a:pt x="2795842" y="3593153"/>
                  </a:lnTo>
                  <a:lnTo>
                    <a:pt x="2807516" y="3593153"/>
                  </a:lnTo>
                  <a:lnTo>
                    <a:pt x="2807516" y="3507936"/>
                  </a:lnTo>
                  <a:lnTo>
                    <a:pt x="3146052" y="3507936"/>
                  </a:lnTo>
                  <a:lnTo>
                    <a:pt x="3146052" y="3796275"/>
                  </a:lnTo>
                  <a:lnTo>
                    <a:pt x="3157726" y="3796275"/>
                  </a:lnTo>
                  <a:lnTo>
                    <a:pt x="3157726" y="3507936"/>
                  </a:lnTo>
                  <a:lnTo>
                    <a:pt x="3496262" y="3507936"/>
                  </a:lnTo>
                  <a:lnTo>
                    <a:pt x="3496262" y="3846472"/>
                  </a:lnTo>
                  <a:lnTo>
                    <a:pt x="2031217" y="3846472"/>
                  </a:lnTo>
                  <a:lnTo>
                    <a:pt x="2031217" y="3858146"/>
                  </a:lnTo>
                  <a:lnTo>
                    <a:pt x="3496262" y="3858146"/>
                  </a:lnTo>
                  <a:lnTo>
                    <a:pt x="3496262" y="3999397"/>
                  </a:lnTo>
                  <a:lnTo>
                    <a:pt x="3507936" y="3999397"/>
                  </a:lnTo>
                  <a:lnTo>
                    <a:pt x="3507936" y="3858146"/>
                  </a:lnTo>
                  <a:lnTo>
                    <a:pt x="3846472" y="3858146"/>
                  </a:lnTo>
                  <a:lnTo>
                    <a:pt x="3846472" y="4202519"/>
                  </a:lnTo>
                  <a:lnTo>
                    <a:pt x="3858146" y="4202519"/>
                  </a:lnTo>
                  <a:lnTo>
                    <a:pt x="3858146" y="3858146"/>
                  </a:lnTo>
                  <a:lnTo>
                    <a:pt x="4202519" y="3858146"/>
                  </a:lnTo>
                  <a:lnTo>
                    <a:pt x="4202519" y="3846472"/>
                  </a:lnTo>
                  <a:close/>
                  <a:moveTo>
                    <a:pt x="3496262" y="2807516"/>
                  </a:moveTo>
                  <a:lnTo>
                    <a:pt x="3496262" y="3146052"/>
                  </a:lnTo>
                  <a:lnTo>
                    <a:pt x="3157726" y="3146052"/>
                  </a:lnTo>
                  <a:lnTo>
                    <a:pt x="3157726" y="2807516"/>
                  </a:lnTo>
                  <a:lnTo>
                    <a:pt x="3496262" y="2807516"/>
                  </a:lnTo>
                  <a:close/>
                  <a:moveTo>
                    <a:pt x="3146052" y="3146052"/>
                  </a:moveTo>
                  <a:lnTo>
                    <a:pt x="2807516" y="3146052"/>
                  </a:lnTo>
                  <a:lnTo>
                    <a:pt x="2807516" y="2807516"/>
                  </a:lnTo>
                  <a:lnTo>
                    <a:pt x="3146052" y="2807516"/>
                  </a:lnTo>
                  <a:lnTo>
                    <a:pt x="3146052" y="3146052"/>
                  </a:lnTo>
                  <a:close/>
                  <a:moveTo>
                    <a:pt x="3146052" y="2795842"/>
                  </a:moveTo>
                  <a:lnTo>
                    <a:pt x="2807516" y="2795842"/>
                  </a:lnTo>
                  <a:lnTo>
                    <a:pt x="2807516" y="2457306"/>
                  </a:lnTo>
                  <a:lnTo>
                    <a:pt x="3146052" y="2457306"/>
                  </a:lnTo>
                  <a:lnTo>
                    <a:pt x="3146052" y="2795842"/>
                  </a:lnTo>
                  <a:close/>
                  <a:moveTo>
                    <a:pt x="1406676" y="1056467"/>
                  </a:moveTo>
                  <a:lnTo>
                    <a:pt x="1745213" y="1056467"/>
                  </a:lnTo>
                  <a:lnTo>
                    <a:pt x="1745213" y="1395003"/>
                  </a:lnTo>
                  <a:lnTo>
                    <a:pt x="1406676" y="1395003"/>
                  </a:lnTo>
                  <a:lnTo>
                    <a:pt x="1406676" y="1056467"/>
                  </a:lnTo>
                  <a:close/>
                  <a:moveTo>
                    <a:pt x="1395003" y="1395003"/>
                  </a:moveTo>
                  <a:lnTo>
                    <a:pt x="1056467" y="1395003"/>
                  </a:lnTo>
                  <a:lnTo>
                    <a:pt x="1056467" y="1056467"/>
                  </a:lnTo>
                  <a:lnTo>
                    <a:pt x="1395003" y="1056467"/>
                  </a:lnTo>
                  <a:lnTo>
                    <a:pt x="1395003" y="1395003"/>
                  </a:lnTo>
                  <a:close/>
                  <a:moveTo>
                    <a:pt x="1745213" y="1406676"/>
                  </a:moveTo>
                  <a:lnTo>
                    <a:pt x="1745213" y="1745213"/>
                  </a:lnTo>
                  <a:lnTo>
                    <a:pt x="1406676" y="1745213"/>
                  </a:lnTo>
                  <a:lnTo>
                    <a:pt x="1406676" y="1406676"/>
                  </a:lnTo>
                  <a:lnTo>
                    <a:pt x="1745213" y="1406676"/>
                  </a:lnTo>
                  <a:close/>
                  <a:moveTo>
                    <a:pt x="2107096" y="1745213"/>
                  </a:moveTo>
                  <a:lnTo>
                    <a:pt x="2107096" y="1406676"/>
                  </a:lnTo>
                  <a:lnTo>
                    <a:pt x="2445632" y="1406676"/>
                  </a:lnTo>
                  <a:lnTo>
                    <a:pt x="2445632" y="1745213"/>
                  </a:lnTo>
                  <a:lnTo>
                    <a:pt x="2107096" y="1745213"/>
                  </a:lnTo>
                  <a:close/>
                  <a:moveTo>
                    <a:pt x="2445632" y="1756886"/>
                  </a:moveTo>
                  <a:lnTo>
                    <a:pt x="2445632" y="2095422"/>
                  </a:lnTo>
                  <a:lnTo>
                    <a:pt x="2107096" y="2095422"/>
                  </a:lnTo>
                  <a:lnTo>
                    <a:pt x="2107096" y="1756886"/>
                  </a:lnTo>
                  <a:lnTo>
                    <a:pt x="2445632" y="1756886"/>
                  </a:lnTo>
                  <a:close/>
                  <a:moveTo>
                    <a:pt x="2095422" y="1745213"/>
                  </a:moveTo>
                  <a:lnTo>
                    <a:pt x="1756886" y="1745213"/>
                  </a:lnTo>
                  <a:lnTo>
                    <a:pt x="1756886" y="1406676"/>
                  </a:lnTo>
                  <a:lnTo>
                    <a:pt x="2095422" y="1406676"/>
                  </a:lnTo>
                  <a:lnTo>
                    <a:pt x="2095422" y="1745213"/>
                  </a:lnTo>
                  <a:close/>
                  <a:moveTo>
                    <a:pt x="1745213" y="1756886"/>
                  </a:moveTo>
                  <a:lnTo>
                    <a:pt x="1745213" y="2095422"/>
                  </a:lnTo>
                  <a:lnTo>
                    <a:pt x="1406676" y="2095422"/>
                  </a:lnTo>
                  <a:lnTo>
                    <a:pt x="1406676" y="1756886"/>
                  </a:lnTo>
                  <a:lnTo>
                    <a:pt x="1745213" y="1756886"/>
                  </a:lnTo>
                  <a:close/>
                  <a:moveTo>
                    <a:pt x="1756886" y="1756886"/>
                  </a:moveTo>
                  <a:lnTo>
                    <a:pt x="2095422" y="1756886"/>
                  </a:lnTo>
                  <a:lnTo>
                    <a:pt x="2095422" y="2095422"/>
                  </a:lnTo>
                  <a:lnTo>
                    <a:pt x="1756886" y="2095422"/>
                  </a:lnTo>
                  <a:lnTo>
                    <a:pt x="1756886" y="1756886"/>
                  </a:lnTo>
                  <a:close/>
                  <a:moveTo>
                    <a:pt x="2095422" y="2107096"/>
                  </a:moveTo>
                  <a:lnTo>
                    <a:pt x="2095422" y="2445632"/>
                  </a:lnTo>
                  <a:lnTo>
                    <a:pt x="1756886" y="2445632"/>
                  </a:lnTo>
                  <a:lnTo>
                    <a:pt x="1756886" y="2107096"/>
                  </a:lnTo>
                  <a:lnTo>
                    <a:pt x="2095422" y="2107096"/>
                  </a:lnTo>
                  <a:close/>
                  <a:moveTo>
                    <a:pt x="2107096" y="2107096"/>
                  </a:moveTo>
                  <a:lnTo>
                    <a:pt x="2445632" y="2107096"/>
                  </a:lnTo>
                  <a:lnTo>
                    <a:pt x="2445632" y="2445632"/>
                  </a:lnTo>
                  <a:lnTo>
                    <a:pt x="2107096" y="2445632"/>
                  </a:lnTo>
                  <a:lnTo>
                    <a:pt x="2107096" y="2107096"/>
                  </a:lnTo>
                  <a:close/>
                  <a:moveTo>
                    <a:pt x="2457306" y="2107096"/>
                  </a:moveTo>
                  <a:lnTo>
                    <a:pt x="2795842" y="2107096"/>
                  </a:lnTo>
                  <a:lnTo>
                    <a:pt x="2795842" y="2445632"/>
                  </a:lnTo>
                  <a:lnTo>
                    <a:pt x="2457306" y="2445632"/>
                  </a:lnTo>
                  <a:lnTo>
                    <a:pt x="2457306" y="2107096"/>
                  </a:lnTo>
                  <a:close/>
                  <a:moveTo>
                    <a:pt x="2445632" y="2457306"/>
                  </a:moveTo>
                  <a:lnTo>
                    <a:pt x="2445632" y="2795842"/>
                  </a:lnTo>
                  <a:lnTo>
                    <a:pt x="2107096" y="2795842"/>
                  </a:lnTo>
                  <a:lnTo>
                    <a:pt x="2107096" y="2457306"/>
                  </a:lnTo>
                  <a:lnTo>
                    <a:pt x="2445632" y="2457306"/>
                  </a:lnTo>
                  <a:close/>
                  <a:moveTo>
                    <a:pt x="2457306" y="2457306"/>
                  </a:moveTo>
                  <a:lnTo>
                    <a:pt x="2795842" y="2457306"/>
                  </a:lnTo>
                  <a:lnTo>
                    <a:pt x="2795842" y="2795842"/>
                  </a:lnTo>
                  <a:lnTo>
                    <a:pt x="2457306" y="2795842"/>
                  </a:lnTo>
                  <a:lnTo>
                    <a:pt x="2457306" y="2457306"/>
                  </a:lnTo>
                  <a:close/>
                  <a:moveTo>
                    <a:pt x="3146052" y="2107096"/>
                  </a:moveTo>
                  <a:lnTo>
                    <a:pt x="3146052" y="2445632"/>
                  </a:lnTo>
                  <a:lnTo>
                    <a:pt x="2807516" y="2445632"/>
                  </a:lnTo>
                  <a:lnTo>
                    <a:pt x="2807516" y="2107096"/>
                  </a:lnTo>
                  <a:lnTo>
                    <a:pt x="3146052" y="2107096"/>
                  </a:lnTo>
                  <a:close/>
                  <a:moveTo>
                    <a:pt x="2795842" y="2095422"/>
                  </a:moveTo>
                  <a:lnTo>
                    <a:pt x="2457306" y="2095422"/>
                  </a:lnTo>
                  <a:lnTo>
                    <a:pt x="2457306" y="1756886"/>
                  </a:lnTo>
                  <a:lnTo>
                    <a:pt x="2795842" y="1756886"/>
                  </a:lnTo>
                  <a:lnTo>
                    <a:pt x="2795842" y="2095422"/>
                  </a:lnTo>
                  <a:close/>
                  <a:moveTo>
                    <a:pt x="2795842" y="1406676"/>
                  </a:moveTo>
                  <a:lnTo>
                    <a:pt x="2795842" y="1745213"/>
                  </a:lnTo>
                  <a:lnTo>
                    <a:pt x="2457306" y="1745213"/>
                  </a:lnTo>
                  <a:lnTo>
                    <a:pt x="2457306" y="1406676"/>
                  </a:lnTo>
                  <a:lnTo>
                    <a:pt x="2795842" y="1406676"/>
                  </a:lnTo>
                  <a:close/>
                  <a:moveTo>
                    <a:pt x="2445632" y="1056467"/>
                  </a:moveTo>
                  <a:lnTo>
                    <a:pt x="2445632" y="1395003"/>
                  </a:lnTo>
                  <a:lnTo>
                    <a:pt x="2107096" y="1395003"/>
                  </a:lnTo>
                  <a:lnTo>
                    <a:pt x="2107096" y="1056467"/>
                  </a:lnTo>
                  <a:lnTo>
                    <a:pt x="2445632" y="1056467"/>
                  </a:lnTo>
                  <a:close/>
                  <a:moveTo>
                    <a:pt x="2095422" y="1056467"/>
                  </a:moveTo>
                  <a:lnTo>
                    <a:pt x="2095422" y="1395003"/>
                  </a:lnTo>
                  <a:lnTo>
                    <a:pt x="1756886" y="1395003"/>
                  </a:lnTo>
                  <a:lnTo>
                    <a:pt x="1756886" y="1056467"/>
                  </a:lnTo>
                  <a:lnTo>
                    <a:pt x="2095422" y="1056467"/>
                  </a:lnTo>
                  <a:close/>
                  <a:moveTo>
                    <a:pt x="1745213" y="706257"/>
                  </a:moveTo>
                  <a:lnTo>
                    <a:pt x="1745213" y="1044793"/>
                  </a:lnTo>
                  <a:lnTo>
                    <a:pt x="1406676" y="1044793"/>
                  </a:lnTo>
                  <a:lnTo>
                    <a:pt x="1406676" y="706257"/>
                  </a:lnTo>
                  <a:lnTo>
                    <a:pt x="1745213" y="706257"/>
                  </a:lnTo>
                  <a:close/>
                  <a:moveTo>
                    <a:pt x="1395003" y="706257"/>
                  </a:moveTo>
                  <a:lnTo>
                    <a:pt x="1395003" y="1044793"/>
                  </a:lnTo>
                  <a:lnTo>
                    <a:pt x="1056467" y="1044793"/>
                  </a:lnTo>
                  <a:lnTo>
                    <a:pt x="1056467" y="706257"/>
                  </a:lnTo>
                  <a:lnTo>
                    <a:pt x="1395003" y="706257"/>
                  </a:lnTo>
                  <a:close/>
                  <a:moveTo>
                    <a:pt x="1044793" y="356047"/>
                  </a:moveTo>
                  <a:lnTo>
                    <a:pt x="1044793" y="694583"/>
                  </a:lnTo>
                  <a:lnTo>
                    <a:pt x="706257" y="694583"/>
                  </a:lnTo>
                  <a:lnTo>
                    <a:pt x="706257" y="356047"/>
                  </a:lnTo>
                  <a:lnTo>
                    <a:pt x="1044793" y="356047"/>
                  </a:lnTo>
                  <a:close/>
                  <a:moveTo>
                    <a:pt x="356047" y="694583"/>
                  </a:moveTo>
                  <a:lnTo>
                    <a:pt x="356047" y="356047"/>
                  </a:lnTo>
                  <a:lnTo>
                    <a:pt x="694583" y="356047"/>
                  </a:lnTo>
                  <a:lnTo>
                    <a:pt x="694583" y="694583"/>
                  </a:lnTo>
                  <a:lnTo>
                    <a:pt x="356047" y="694583"/>
                  </a:lnTo>
                  <a:close/>
                  <a:moveTo>
                    <a:pt x="706257" y="706257"/>
                  </a:moveTo>
                  <a:lnTo>
                    <a:pt x="1044793" y="706257"/>
                  </a:lnTo>
                  <a:lnTo>
                    <a:pt x="1044793" y="1044793"/>
                  </a:lnTo>
                  <a:lnTo>
                    <a:pt x="706257" y="1044793"/>
                  </a:lnTo>
                  <a:lnTo>
                    <a:pt x="706257" y="706257"/>
                  </a:lnTo>
                  <a:close/>
                  <a:moveTo>
                    <a:pt x="706257" y="1395003"/>
                  </a:moveTo>
                  <a:lnTo>
                    <a:pt x="706257" y="1056467"/>
                  </a:lnTo>
                  <a:lnTo>
                    <a:pt x="1044793" y="1056467"/>
                  </a:lnTo>
                  <a:lnTo>
                    <a:pt x="1044793" y="1395003"/>
                  </a:lnTo>
                  <a:lnTo>
                    <a:pt x="706257" y="1395003"/>
                  </a:lnTo>
                  <a:close/>
                  <a:moveTo>
                    <a:pt x="1056467" y="1406676"/>
                  </a:moveTo>
                  <a:lnTo>
                    <a:pt x="1395003" y="1406676"/>
                  </a:lnTo>
                  <a:lnTo>
                    <a:pt x="1395003" y="1745213"/>
                  </a:lnTo>
                  <a:lnTo>
                    <a:pt x="1056467" y="1745213"/>
                  </a:lnTo>
                  <a:lnTo>
                    <a:pt x="1056467" y="1406676"/>
                  </a:lnTo>
                  <a:close/>
                  <a:moveTo>
                    <a:pt x="1056467" y="2095422"/>
                  </a:moveTo>
                  <a:lnTo>
                    <a:pt x="1056467" y="1756886"/>
                  </a:lnTo>
                  <a:lnTo>
                    <a:pt x="1395003" y="1756886"/>
                  </a:lnTo>
                  <a:lnTo>
                    <a:pt x="1395003" y="2095422"/>
                  </a:lnTo>
                  <a:lnTo>
                    <a:pt x="1056467" y="2095422"/>
                  </a:lnTo>
                  <a:close/>
                  <a:moveTo>
                    <a:pt x="1406676" y="2445632"/>
                  </a:moveTo>
                  <a:lnTo>
                    <a:pt x="1406676" y="2107096"/>
                  </a:lnTo>
                  <a:lnTo>
                    <a:pt x="1745213" y="2107096"/>
                  </a:lnTo>
                  <a:lnTo>
                    <a:pt x="1745213" y="2445632"/>
                  </a:lnTo>
                  <a:lnTo>
                    <a:pt x="1406676" y="2445632"/>
                  </a:lnTo>
                  <a:close/>
                  <a:moveTo>
                    <a:pt x="1756886" y="2795842"/>
                  </a:moveTo>
                  <a:lnTo>
                    <a:pt x="1756886" y="2457306"/>
                  </a:lnTo>
                  <a:lnTo>
                    <a:pt x="2095422" y="2457306"/>
                  </a:lnTo>
                  <a:lnTo>
                    <a:pt x="2095422" y="2795842"/>
                  </a:lnTo>
                  <a:lnTo>
                    <a:pt x="1756886" y="2795842"/>
                  </a:lnTo>
                  <a:close/>
                  <a:moveTo>
                    <a:pt x="2107096" y="3146052"/>
                  </a:moveTo>
                  <a:lnTo>
                    <a:pt x="2107096" y="2807516"/>
                  </a:lnTo>
                  <a:lnTo>
                    <a:pt x="2445632" y="2807516"/>
                  </a:lnTo>
                  <a:lnTo>
                    <a:pt x="2445632" y="3146052"/>
                  </a:lnTo>
                  <a:lnTo>
                    <a:pt x="2107096" y="3146052"/>
                  </a:lnTo>
                  <a:close/>
                  <a:moveTo>
                    <a:pt x="2457306" y="3146052"/>
                  </a:moveTo>
                  <a:lnTo>
                    <a:pt x="2457306" y="2807516"/>
                  </a:lnTo>
                  <a:lnTo>
                    <a:pt x="2795842" y="2807516"/>
                  </a:lnTo>
                  <a:lnTo>
                    <a:pt x="2795842" y="3146052"/>
                  </a:lnTo>
                  <a:lnTo>
                    <a:pt x="2457306" y="3146052"/>
                  </a:lnTo>
                  <a:close/>
                  <a:moveTo>
                    <a:pt x="2807516" y="3496262"/>
                  </a:moveTo>
                  <a:lnTo>
                    <a:pt x="2807516" y="3157726"/>
                  </a:lnTo>
                  <a:lnTo>
                    <a:pt x="3146052" y="3157726"/>
                  </a:lnTo>
                  <a:lnTo>
                    <a:pt x="3146052" y="3496262"/>
                  </a:lnTo>
                  <a:lnTo>
                    <a:pt x="2807516" y="3496262"/>
                  </a:lnTo>
                  <a:close/>
                  <a:moveTo>
                    <a:pt x="3157726" y="3496262"/>
                  </a:moveTo>
                  <a:lnTo>
                    <a:pt x="3157726" y="3157726"/>
                  </a:lnTo>
                  <a:lnTo>
                    <a:pt x="3496262" y="3157726"/>
                  </a:lnTo>
                  <a:lnTo>
                    <a:pt x="3496262" y="3496262"/>
                  </a:lnTo>
                  <a:lnTo>
                    <a:pt x="3157726" y="3496262"/>
                  </a:lnTo>
                  <a:close/>
                  <a:moveTo>
                    <a:pt x="3507936" y="3846472"/>
                  </a:moveTo>
                  <a:lnTo>
                    <a:pt x="3507936" y="3507936"/>
                  </a:lnTo>
                  <a:lnTo>
                    <a:pt x="3846472" y="3507936"/>
                  </a:lnTo>
                  <a:lnTo>
                    <a:pt x="3846472" y="3846472"/>
                  </a:lnTo>
                  <a:lnTo>
                    <a:pt x="3507936" y="3846472"/>
                  </a:lnTo>
                  <a:close/>
                </a:path>
              </a:pathLst>
            </a:custGeom>
            <a:solidFill>
              <a:srgbClr val="E6E6E6"/>
            </a:solidFill>
            <a:ln w="58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6" name="그래픽 2" descr="작은 원이 있는 그리드">
              <a:extLst>
                <a:ext uri="{FF2B5EF4-FFF2-40B4-BE49-F238E27FC236}">
                  <a16:creationId xmlns:a16="http://schemas.microsoft.com/office/drawing/2014/main" id="{44712E2C-B731-4E1A-8956-E884DF30105B}"/>
                </a:ext>
              </a:extLst>
            </p:cNvPr>
            <p:cNvSpPr/>
            <p:nvPr/>
          </p:nvSpPr>
          <p:spPr>
            <a:xfrm>
              <a:off x="2110875" y="2287945"/>
              <a:ext cx="208479" cy="208479"/>
            </a:xfrm>
            <a:custGeom>
              <a:avLst/>
              <a:gdLst>
                <a:gd name="connsiteX0" fmla="*/ 208480 w 208479"/>
                <a:gd name="connsiteY0" fmla="*/ 104240 h 208479"/>
                <a:gd name="connsiteX1" fmla="*/ 104240 w 208479"/>
                <a:gd name="connsiteY1" fmla="*/ 208480 h 208479"/>
                <a:gd name="connsiteX2" fmla="*/ 0 w 208479"/>
                <a:gd name="connsiteY2" fmla="*/ 104240 h 208479"/>
                <a:gd name="connsiteX3" fmla="*/ 104240 w 208479"/>
                <a:gd name="connsiteY3" fmla="*/ 0 h 208479"/>
                <a:gd name="connsiteX4" fmla="*/ 208480 w 208479"/>
                <a:gd name="connsiteY4" fmla="*/ 104240 h 208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479" h="208479">
                  <a:moveTo>
                    <a:pt x="208480" y="104240"/>
                  </a:moveTo>
                  <a:cubicBezTo>
                    <a:pt x="208480" y="161810"/>
                    <a:pt x="161810" y="208480"/>
                    <a:pt x="104240" y="208480"/>
                  </a:cubicBezTo>
                  <a:cubicBezTo>
                    <a:pt x="46670" y="208480"/>
                    <a:pt x="0" y="161810"/>
                    <a:pt x="0" y="104240"/>
                  </a:cubicBezTo>
                  <a:cubicBezTo>
                    <a:pt x="0" y="46670"/>
                    <a:pt x="46670" y="0"/>
                    <a:pt x="104240" y="0"/>
                  </a:cubicBezTo>
                  <a:cubicBezTo>
                    <a:pt x="161810" y="0"/>
                    <a:pt x="208480" y="46670"/>
                    <a:pt x="208480" y="104240"/>
                  </a:cubicBezTo>
                  <a:close/>
                </a:path>
              </a:pathLst>
            </a:custGeom>
            <a:solidFill>
              <a:srgbClr val="D2D2D2"/>
            </a:solidFill>
            <a:ln w="58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7" name="그래픽 2" descr="작은 원이 있는 그리드">
              <a:extLst>
                <a:ext uri="{FF2B5EF4-FFF2-40B4-BE49-F238E27FC236}">
                  <a16:creationId xmlns:a16="http://schemas.microsoft.com/office/drawing/2014/main" id="{0AC9DBB5-D598-4DC3-BB16-3EF062C7602F}"/>
                </a:ext>
              </a:extLst>
            </p:cNvPr>
            <p:cNvSpPr/>
            <p:nvPr/>
          </p:nvSpPr>
          <p:spPr>
            <a:xfrm>
              <a:off x="4173926" y="5071408"/>
              <a:ext cx="208479" cy="208479"/>
            </a:xfrm>
            <a:custGeom>
              <a:avLst/>
              <a:gdLst>
                <a:gd name="connsiteX0" fmla="*/ 208480 w 208479"/>
                <a:gd name="connsiteY0" fmla="*/ 104240 h 208479"/>
                <a:gd name="connsiteX1" fmla="*/ 104240 w 208479"/>
                <a:gd name="connsiteY1" fmla="*/ 208480 h 208479"/>
                <a:gd name="connsiteX2" fmla="*/ 0 w 208479"/>
                <a:gd name="connsiteY2" fmla="*/ 104240 h 208479"/>
                <a:gd name="connsiteX3" fmla="*/ 104240 w 208479"/>
                <a:gd name="connsiteY3" fmla="*/ 0 h 208479"/>
                <a:gd name="connsiteX4" fmla="*/ 208480 w 208479"/>
                <a:gd name="connsiteY4" fmla="*/ 104240 h 208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479" h="208479">
                  <a:moveTo>
                    <a:pt x="208480" y="104240"/>
                  </a:moveTo>
                  <a:cubicBezTo>
                    <a:pt x="208480" y="161810"/>
                    <a:pt x="161810" y="208480"/>
                    <a:pt x="104240" y="208480"/>
                  </a:cubicBezTo>
                  <a:cubicBezTo>
                    <a:pt x="46670" y="208480"/>
                    <a:pt x="0" y="161810"/>
                    <a:pt x="0" y="104240"/>
                  </a:cubicBezTo>
                  <a:cubicBezTo>
                    <a:pt x="0" y="46670"/>
                    <a:pt x="46670" y="0"/>
                    <a:pt x="104240" y="0"/>
                  </a:cubicBezTo>
                  <a:cubicBezTo>
                    <a:pt x="161810" y="0"/>
                    <a:pt x="208480" y="46670"/>
                    <a:pt x="208480" y="104240"/>
                  </a:cubicBezTo>
                  <a:close/>
                </a:path>
              </a:pathLst>
            </a:custGeom>
            <a:solidFill>
              <a:srgbClr val="F2F2F2"/>
            </a:solidFill>
            <a:ln w="58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8" name="그래픽 2" descr="작은 원이 있는 그리드">
              <a:extLst>
                <a:ext uri="{FF2B5EF4-FFF2-40B4-BE49-F238E27FC236}">
                  <a16:creationId xmlns:a16="http://schemas.microsoft.com/office/drawing/2014/main" id="{0C0C3111-E766-42CF-947F-8DDCFC0CC8D4}"/>
                </a:ext>
              </a:extLst>
            </p:cNvPr>
            <p:cNvSpPr/>
            <p:nvPr/>
          </p:nvSpPr>
          <p:spPr>
            <a:xfrm>
              <a:off x="4173926" y="3695561"/>
              <a:ext cx="208479" cy="208479"/>
            </a:xfrm>
            <a:custGeom>
              <a:avLst/>
              <a:gdLst>
                <a:gd name="connsiteX0" fmla="*/ 208480 w 208479"/>
                <a:gd name="connsiteY0" fmla="*/ 104240 h 208479"/>
                <a:gd name="connsiteX1" fmla="*/ 104240 w 208479"/>
                <a:gd name="connsiteY1" fmla="*/ 208480 h 208479"/>
                <a:gd name="connsiteX2" fmla="*/ 0 w 208479"/>
                <a:gd name="connsiteY2" fmla="*/ 104240 h 208479"/>
                <a:gd name="connsiteX3" fmla="*/ 104240 w 208479"/>
                <a:gd name="connsiteY3" fmla="*/ 0 h 208479"/>
                <a:gd name="connsiteX4" fmla="*/ 208480 w 208479"/>
                <a:gd name="connsiteY4" fmla="*/ 104240 h 208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479" h="208479">
                  <a:moveTo>
                    <a:pt x="208480" y="104240"/>
                  </a:moveTo>
                  <a:cubicBezTo>
                    <a:pt x="208480" y="161810"/>
                    <a:pt x="161810" y="208480"/>
                    <a:pt x="104240" y="208480"/>
                  </a:cubicBezTo>
                  <a:cubicBezTo>
                    <a:pt x="46670" y="208480"/>
                    <a:pt x="0" y="161810"/>
                    <a:pt x="0" y="104240"/>
                  </a:cubicBezTo>
                  <a:cubicBezTo>
                    <a:pt x="0" y="46670"/>
                    <a:pt x="46670" y="0"/>
                    <a:pt x="104240" y="0"/>
                  </a:cubicBezTo>
                  <a:cubicBezTo>
                    <a:pt x="161810" y="0"/>
                    <a:pt x="208480" y="46670"/>
                    <a:pt x="208480" y="104240"/>
                  </a:cubicBezTo>
                  <a:close/>
                </a:path>
              </a:pathLst>
            </a:custGeom>
            <a:solidFill>
              <a:srgbClr val="D2D2D2"/>
            </a:solidFill>
            <a:ln w="58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9" name="그래픽 2" descr="작은 원이 있는 그리드">
              <a:extLst>
                <a:ext uri="{FF2B5EF4-FFF2-40B4-BE49-F238E27FC236}">
                  <a16:creationId xmlns:a16="http://schemas.microsoft.com/office/drawing/2014/main" id="{39B2DFCC-F46D-44A3-BDBB-365B23E0C7F9}"/>
                </a:ext>
              </a:extLst>
            </p:cNvPr>
            <p:cNvSpPr/>
            <p:nvPr/>
          </p:nvSpPr>
          <p:spPr>
            <a:xfrm>
              <a:off x="3822070" y="4395981"/>
              <a:ext cx="208479" cy="208479"/>
            </a:xfrm>
            <a:custGeom>
              <a:avLst/>
              <a:gdLst>
                <a:gd name="connsiteX0" fmla="*/ 208480 w 208479"/>
                <a:gd name="connsiteY0" fmla="*/ 104240 h 208479"/>
                <a:gd name="connsiteX1" fmla="*/ 104240 w 208479"/>
                <a:gd name="connsiteY1" fmla="*/ 208480 h 208479"/>
                <a:gd name="connsiteX2" fmla="*/ 0 w 208479"/>
                <a:gd name="connsiteY2" fmla="*/ 104240 h 208479"/>
                <a:gd name="connsiteX3" fmla="*/ 104240 w 208479"/>
                <a:gd name="connsiteY3" fmla="*/ 0 h 208479"/>
                <a:gd name="connsiteX4" fmla="*/ 208480 w 208479"/>
                <a:gd name="connsiteY4" fmla="*/ 104240 h 208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479" h="208479">
                  <a:moveTo>
                    <a:pt x="208480" y="104240"/>
                  </a:moveTo>
                  <a:cubicBezTo>
                    <a:pt x="208480" y="161810"/>
                    <a:pt x="161810" y="208480"/>
                    <a:pt x="104240" y="208480"/>
                  </a:cubicBezTo>
                  <a:cubicBezTo>
                    <a:pt x="46670" y="208480"/>
                    <a:pt x="0" y="161810"/>
                    <a:pt x="0" y="104240"/>
                  </a:cubicBezTo>
                  <a:cubicBezTo>
                    <a:pt x="0" y="46670"/>
                    <a:pt x="46670" y="0"/>
                    <a:pt x="104240" y="0"/>
                  </a:cubicBezTo>
                  <a:cubicBezTo>
                    <a:pt x="161810" y="0"/>
                    <a:pt x="208480" y="46670"/>
                    <a:pt x="208480" y="104240"/>
                  </a:cubicBezTo>
                  <a:close/>
                </a:path>
              </a:pathLst>
            </a:custGeom>
            <a:solidFill>
              <a:srgbClr val="737373"/>
            </a:solidFill>
            <a:ln w="58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20" name="그래픽 2" descr="작은 원이 있는 그리드">
              <a:extLst>
                <a:ext uri="{FF2B5EF4-FFF2-40B4-BE49-F238E27FC236}">
                  <a16:creationId xmlns:a16="http://schemas.microsoft.com/office/drawing/2014/main" id="{152B2275-9A87-45A3-A828-AE9D19B96FDC}"/>
                </a:ext>
              </a:extLst>
            </p:cNvPr>
            <p:cNvSpPr/>
            <p:nvPr/>
          </p:nvSpPr>
          <p:spPr>
            <a:xfrm>
              <a:off x="2934872" y="4581114"/>
              <a:ext cx="208479" cy="208479"/>
            </a:xfrm>
            <a:custGeom>
              <a:avLst/>
              <a:gdLst>
                <a:gd name="connsiteX0" fmla="*/ 208480 w 208479"/>
                <a:gd name="connsiteY0" fmla="*/ 104240 h 208479"/>
                <a:gd name="connsiteX1" fmla="*/ 104240 w 208479"/>
                <a:gd name="connsiteY1" fmla="*/ 208480 h 208479"/>
                <a:gd name="connsiteX2" fmla="*/ 0 w 208479"/>
                <a:gd name="connsiteY2" fmla="*/ 104240 h 208479"/>
                <a:gd name="connsiteX3" fmla="*/ 104240 w 208479"/>
                <a:gd name="connsiteY3" fmla="*/ 0 h 208479"/>
                <a:gd name="connsiteX4" fmla="*/ 208480 w 208479"/>
                <a:gd name="connsiteY4" fmla="*/ 104240 h 208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479" h="208479">
                  <a:moveTo>
                    <a:pt x="208480" y="104240"/>
                  </a:moveTo>
                  <a:cubicBezTo>
                    <a:pt x="208480" y="161810"/>
                    <a:pt x="161810" y="208480"/>
                    <a:pt x="104240" y="208480"/>
                  </a:cubicBezTo>
                  <a:cubicBezTo>
                    <a:pt x="46670" y="208480"/>
                    <a:pt x="0" y="161810"/>
                    <a:pt x="0" y="104240"/>
                  </a:cubicBezTo>
                  <a:cubicBezTo>
                    <a:pt x="0" y="46670"/>
                    <a:pt x="46670" y="0"/>
                    <a:pt x="104240" y="0"/>
                  </a:cubicBezTo>
                  <a:cubicBezTo>
                    <a:pt x="161810" y="0"/>
                    <a:pt x="208480" y="46670"/>
                    <a:pt x="208480" y="104240"/>
                  </a:cubicBezTo>
                  <a:close/>
                </a:path>
              </a:pathLst>
            </a:custGeom>
            <a:solidFill>
              <a:srgbClr val="737373"/>
            </a:solidFill>
            <a:ln w="58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21" name="그래픽 2" descr="작은 원이 있는 그리드">
              <a:extLst>
                <a:ext uri="{FF2B5EF4-FFF2-40B4-BE49-F238E27FC236}">
                  <a16:creationId xmlns:a16="http://schemas.microsoft.com/office/drawing/2014/main" id="{2BDBFEFC-ED3B-4048-B326-45C1B8CC0049}"/>
                </a:ext>
              </a:extLst>
            </p:cNvPr>
            <p:cNvSpPr/>
            <p:nvPr/>
          </p:nvSpPr>
          <p:spPr>
            <a:xfrm>
              <a:off x="2958219" y="2643286"/>
              <a:ext cx="208479" cy="208479"/>
            </a:xfrm>
            <a:custGeom>
              <a:avLst/>
              <a:gdLst>
                <a:gd name="connsiteX0" fmla="*/ 208480 w 208479"/>
                <a:gd name="connsiteY0" fmla="*/ 104240 h 208479"/>
                <a:gd name="connsiteX1" fmla="*/ 104240 w 208479"/>
                <a:gd name="connsiteY1" fmla="*/ 208480 h 208479"/>
                <a:gd name="connsiteX2" fmla="*/ 0 w 208479"/>
                <a:gd name="connsiteY2" fmla="*/ 104240 h 208479"/>
                <a:gd name="connsiteX3" fmla="*/ 104240 w 208479"/>
                <a:gd name="connsiteY3" fmla="*/ 0 h 208479"/>
                <a:gd name="connsiteX4" fmla="*/ 208480 w 208479"/>
                <a:gd name="connsiteY4" fmla="*/ 104240 h 208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479" h="208479">
                  <a:moveTo>
                    <a:pt x="208480" y="104240"/>
                  </a:moveTo>
                  <a:cubicBezTo>
                    <a:pt x="208480" y="161810"/>
                    <a:pt x="161810" y="208480"/>
                    <a:pt x="104240" y="208480"/>
                  </a:cubicBezTo>
                  <a:cubicBezTo>
                    <a:pt x="46670" y="208480"/>
                    <a:pt x="0" y="161810"/>
                    <a:pt x="0" y="104240"/>
                  </a:cubicBezTo>
                  <a:cubicBezTo>
                    <a:pt x="0" y="46670"/>
                    <a:pt x="46670" y="0"/>
                    <a:pt x="104240" y="0"/>
                  </a:cubicBezTo>
                  <a:cubicBezTo>
                    <a:pt x="161810" y="0"/>
                    <a:pt x="208480" y="46670"/>
                    <a:pt x="208480" y="104240"/>
                  </a:cubicBezTo>
                  <a:close/>
                </a:path>
              </a:pathLst>
            </a:custGeom>
            <a:solidFill>
              <a:srgbClr val="F2F2F2"/>
            </a:solidFill>
            <a:ln w="58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22" name="그래픽 2" descr="작은 원이 있는 그리드">
              <a:extLst>
                <a:ext uri="{FF2B5EF4-FFF2-40B4-BE49-F238E27FC236}">
                  <a16:creationId xmlns:a16="http://schemas.microsoft.com/office/drawing/2014/main" id="{2B05DFDA-DE6F-43D4-946D-36BEEE40ADE2}"/>
                </a:ext>
              </a:extLst>
            </p:cNvPr>
            <p:cNvSpPr/>
            <p:nvPr/>
          </p:nvSpPr>
          <p:spPr>
            <a:xfrm>
              <a:off x="2773087" y="2995142"/>
              <a:ext cx="208479" cy="208479"/>
            </a:xfrm>
            <a:custGeom>
              <a:avLst/>
              <a:gdLst>
                <a:gd name="connsiteX0" fmla="*/ 208480 w 208479"/>
                <a:gd name="connsiteY0" fmla="*/ 104240 h 208479"/>
                <a:gd name="connsiteX1" fmla="*/ 104240 w 208479"/>
                <a:gd name="connsiteY1" fmla="*/ 208480 h 208479"/>
                <a:gd name="connsiteX2" fmla="*/ 0 w 208479"/>
                <a:gd name="connsiteY2" fmla="*/ 104240 h 208479"/>
                <a:gd name="connsiteX3" fmla="*/ 104240 w 208479"/>
                <a:gd name="connsiteY3" fmla="*/ 0 h 208479"/>
                <a:gd name="connsiteX4" fmla="*/ 208480 w 208479"/>
                <a:gd name="connsiteY4" fmla="*/ 104240 h 208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479" h="208479">
                  <a:moveTo>
                    <a:pt x="208480" y="104240"/>
                  </a:moveTo>
                  <a:cubicBezTo>
                    <a:pt x="208480" y="161810"/>
                    <a:pt x="161810" y="208480"/>
                    <a:pt x="104240" y="208480"/>
                  </a:cubicBezTo>
                  <a:cubicBezTo>
                    <a:pt x="46670" y="208480"/>
                    <a:pt x="0" y="161810"/>
                    <a:pt x="0" y="104240"/>
                  </a:cubicBezTo>
                  <a:cubicBezTo>
                    <a:pt x="0" y="46670"/>
                    <a:pt x="46670" y="0"/>
                    <a:pt x="104240" y="0"/>
                  </a:cubicBezTo>
                  <a:cubicBezTo>
                    <a:pt x="161810" y="0"/>
                    <a:pt x="208480" y="46670"/>
                    <a:pt x="208480" y="104240"/>
                  </a:cubicBezTo>
                  <a:close/>
                </a:path>
              </a:pathLst>
            </a:custGeom>
            <a:solidFill>
              <a:schemeClr val="accent5"/>
            </a:solidFill>
            <a:ln w="58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23" name="그래픽 2" descr="작은 원이 있는 그리드">
              <a:extLst>
                <a:ext uri="{FF2B5EF4-FFF2-40B4-BE49-F238E27FC236}">
                  <a16:creationId xmlns:a16="http://schemas.microsoft.com/office/drawing/2014/main" id="{50DAFE0F-4E44-418A-9D8A-8665BAF25A84}"/>
                </a:ext>
              </a:extLst>
            </p:cNvPr>
            <p:cNvSpPr/>
            <p:nvPr/>
          </p:nvSpPr>
          <p:spPr>
            <a:xfrm>
              <a:off x="1020409" y="2644914"/>
              <a:ext cx="208479" cy="208479"/>
            </a:xfrm>
            <a:custGeom>
              <a:avLst/>
              <a:gdLst>
                <a:gd name="connsiteX0" fmla="*/ 208480 w 208479"/>
                <a:gd name="connsiteY0" fmla="*/ 104240 h 208479"/>
                <a:gd name="connsiteX1" fmla="*/ 104240 w 208479"/>
                <a:gd name="connsiteY1" fmla="*/ 208480 h 208479"/>
                <a:gd name="connsiteX2" fmla="*/ 0 w 208479"/>
                <a:gd name="connsiteY2" fmla="*/ 104240 h 208479"/>
                <a:gd name="connsiteX3" fmla="*/ 104240 w 208479"/>
                <a:gd name="connsiteY3" fmla="*/ 0 h 208479"/>
                <a:gd name="connsiteX4" fmla="*/ 208480 w 208479"/>
                <a:gd name="connsiteY4" fmla="*/ 104240 h 208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479" h="208479">
                  <a:moveTo>
                    <a:pt x="208480" y="104240"/>
                  </a:moveTo>
                  <a:cubicBezTo>
                    <a:pt x="208480" y="161810"/>
                    <a:pt x="161810" y="208480"/>
                    <a:pt x="104240" y="208480"/>
                  </a:cubicBezTo>
                  <a:cubicBezTo>
                    <a:pt x="46670" y="208480"/>
                    <a:pt x="0" y="161810"/>
                    <a:pt x="0" y="104240"/>
                  </a:cubicBezTo>
                  <a:cubicBezTo>
                    <a:pt x="0" y="46670"/>
                    <a:pt x="46670" y="0"/>
                    <a:pt x="104240" y="0"/>
                  </a:cubicBezTo>
                  <a:cubicBezTo>
                    <a:pt x="161810" y="0"/>
                    <a:pt x="208480" y="46670"/>
                    <a:pt x="208480" y="104240"/>
                  </a:cubicBezTo>
                  <a:close/>
                </a:path>
              </a:pathLst>
            </a:custGeom>
            <a:solidFill>
              <a:srgbClr val="F2F2F2"/>
            </a:solidFill>
            <a:ln w="58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24" name="그래픽 2" descr="작은 원이 있는 그리드">
              <a:extLst>
                <a:ext uri="{FF2B5EF4-FFF2-40B4-BE49-F238E27FC236}">
                  <a16:creationId xmlns:a16="http://schemas.microsoft.com/office/drawing/2014/main" id="{7E9346F3-30A7-44B0-B392-6042CE3841B8}"/>
                </a:ext>
              </a:extLst>
            </p:cNvPr>
            <p:cNvSpPr/>
            <p:nvPr/>
          </p:nvSpPr>
          <p:spPr>
            <a:xfrm>
              <a:off x="1885871" y="2831693"/>
              <a:ext cx="208479" cy="208479"/>
            </a:xfrm>
            <a:custGeom>
              <a:avLst/>
              <a:gdLst>
                <a:gd name="connsiteX0" fmla="*/ 208480 w 208479"/>
                <a:gd name="connsiteY0" fmla="*/ 104240 h 208479"/>
                <a:gd name="connsiteX1" fmla="*/ 104240 w 208479"/>
                <a:gd name="connsiteY1" fmla="*/ 208480 h 208479"/>
                <a:gd name="connsiteX2" fmla="*/ 0 w 208479"/>
                <a:gd name="connsiteY2" fmla="*/ 104240 h 208479"/>
                <a:gd name="connsiteX3" fmla="*/ 104240 w 208479"/>
                <a:gd name="connsiteY3" fmla="*/ 0 h 208479"/>
                <a:gd name="connsiteX4" fmla="*/ 208480 w 208479"/>
                <a:gd name="connsiteY4" fmla="*/ 104240 h 208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479" h="208479">
                  <a:moveTo>
                    <a:pt x="208480" y="104240"/>
                  </a:moveTo>
                  <a:cubicBezTo>
                    <a:pt x="208480" y="161810"/>
                    <a:pt x="161810" y="208480"/>
                    <a:pt x="104240" y="208480"/>
                  </a:cubicBezTo>
                  <a:cubicBezTo>
                    <a:pt x="46670" y="208480"/>
                    <a:pt x="0" y="161810"/>
                    <a:pt x="0" y="104240"/>
                  </a:cubicBezTo>
                  <a:cubicBezTo>
                    <a:pt x="0" y="46670"/>
                    <a:pt x="46670" y="0"/>
                    <a:pt x="104240" y="0"/>
                  </a:cubicBezTo>
                  <a:cubicBezTo>
                    <a:pt x="161810" y="0"/>
                    <a:pt x="208480" y="46670"/>
                    <a:pt x="208480" y="104240"/>
                  </a:cubicBezTo>
                  <a:close/>
                </a:path>
              </a:pathLst>
            </a:custGeom>
            <a:solidFill>
              <a:schemeClr val="tx2"/>
            </a:solidFill>
            <a:ln w="58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25" name="그래픽 2" descr="작은 원이 있는 그리드">
              <a:extLst>
                <a:ext uri="{FF2B5EF4-FFF2-40B4-BE49-F238E27FC236}">
                  <a16:creationId xmlns:a16="http://schemas.microsoft.com/office/drawing/2014/main" id="{1C821318-38D1-44C4-9F9A-9647CCFF09DA}"/>
                </a:ext>
              </a:extLst>
            </p:cNvPr>
            <p:cNvSpPr/>
            <p:nvPr/>
          </p:nvSpPr>
          <p:spPr>
            <a:xfrm>
              <a:off x="3310058" y="2830082"/>
              <a:ext cx="208479" cy="208479"/>
            </a:xfrm>
            <a:custGeom>
              <a:avLst/>
              <a:gdLst>
                <a:gd name="connsiteX0" fmla="*/ 208480 w 208479"/>
                <a:gd name="connsiteY0" fmla="*/ 104240 h 208479"/>
                <a:gd name="connsiteX1" fmla="*/ 104240 w 208479"/>
                <a:gd name="connsiteY1" fmla="*/ 208480 h 208479"/>
                <a:gd name="connsiteX2" fmla="*/ 0 w 208479"/>
                <a:gd name="connsiteY2" fmla="*/ 104240 h 208479"/>
                <a:gd name="connsiteX3" fmla="*/ 104240 w 208479"/>
                <a:gd name="connsiteY3" fmla="*/ 0 h 208479"/>
                <a:gd name="connsiteX4" fmla="*/ 208480 w 208479"/>
                <a:gd name="connsiteY4" fmla="*/ 104240 h 208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479" h="208479">
                  <a:moveTo>
                    <a:pt x="208480" y="104240"/>
                  </a:moveTo>
                  <a:cubicBezTo>
                    <a:pt x="208480" y="161810"/>
                    <a:pt x="161810" y="208480"/>
                    <a:pt x="104240" y="208480"/>
                  </a:cubicBezTo>
                  <a:cubicBezTo>
                    <a:pt x="46670" y="208480"/>
                    <a:pt x="0" y="161810"/>
                    <a:pt x="0" y="104240"/>
                  </a:cubicBezTo>
                  <a:cubicBezTo>
                    <a:pt x="0" y="46670"/>
                    <a:pt x="46670" y="0"/>
                    <a:pt x="104240" y="0"/>
                  </a:cubicBezTo>
                  <a:cubicBezTo>
                    <a:pt x="161810" y="0"/>
                    <a:pt x="208480" y="46670"/>
                    <a:pt x="208480" y="104240"/>
                  </a:cubicBezTo>
                  <a:close/>
                </a:path>
              </a:pathLst>
            </a:custGeom>
            <a:solidFill>
              <a:srgbClr val="F2F2F2"/>
            </a:solidFill>
            <a:ln w="58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26" name="그래픽 2" descr="작은 원이 있는 그리드">
              <a:extLst>
                <a:ext uri="{FF2B5EF4-FFF2-40B4-BE49-F238E27FC236}">
                  <a16:creationId xmlns:a16="http://schemas.microsoft.com/office/drawing/2014/main" id="{DC70F21F-638E-4852-B32A-2C4E89CCE249}"/>
                </a:ext>
              </a:extLst>
            </p:cNvPr>
            <p:cNvSpPr/>
            <p:nvPr/>
          </p:nvSpPr>
          <p:spPr>
            <a:xfrm>
              <a:off x="3859840" y="3292079"/>
              <a:ext cx="208479" cy="208479"/>
            </a:xfrm>
            <a:custGeom>
              <a:avLst/>
              <a:gdLst>
                <a:gd name="connsiteX0" fmla="*/ 208480 w 208479"/>
                <a:gd name="connsiteY0" fmla="*/ 104240 h 208479"/>
                <a:gd name="connsiteX1" fmla="*/ 104240 w 208479"/>
                <a:gd name="connsiteY1" fmla="*/ 208480 h 208479"/>
                <a:gd name="connsiteX2" fmla="*/ 0 w 208479"/>
                <a:gd name="connsiteY2" fmla="*/ 104240 h 208479"/>
                <a:gd name="connsiteX3" fmla="*/ 104240 w 208479"/>
                <a:gd name="connsiteY3" fmla="*/ 0 h 208479"/>
                <a:gd name="connsiteX4" fmla="*/ 208480 w 208479"/>
                <a:gd name="connsiteY4" fmla="*/ 104240 h 208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479" h="208479">
                  <a:moveTo>
                    <a:pt x="208480" y="104240"/>
                  </a:moveTo>
                  <a:cubicBezTo>
                    <a:pt x="208480" y="161810"/>
                    <a:pt x="161810" y="208480"/>
                    <a:pt x="104240" y="208480"/>
                  </a:cubicBezTo>
                  <a:cubicBezTo>
                    <a:pt x="46670" y="208480"/>
                    <a:pt x="0" y="161810"/>
                    <a:pt x="0" y="104240"/>
                  </a:cubicBezTo>
                  <a:cubicBezTo>
                    <a:pt x="0" y="46670"/>
                    <a:pt x="46670" y="0"/>
                    <a:pt x="104240" y="0"/>
                  </a:cubicBezTo>
                  <a:cubicBezTo>
                    <a:pt x="161810" y="0"/>
                    <a:pt x="208480" y="46670"/>
                    <a:pt x="208480" y="104240"/>
                  </a:cubicBezTo>
                  <a:close/>
                </a:path>
              </a:pathLst>
            </a:custGeom>
            <a:solidFill>
              <a:srgbClr val="505050"/>
            </a:solidFill>
            <a:ln w="58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27" name="그래픽 2" descr="작은 원이 있는 그리드">
              <a:extLst>
                <a:ext uri="{FF2B5EF4-FFF2-40B4-BE49-F238E27FC236}">
                  <a16:creationId xmlns:a16="http://schemas.microsoft.com/office/drawing/2014/main" id="{A73C9C75-31A7-41BF-BED2-559C8E36CFCD}"/>
                </a:ext>
              </a:extLst>
            </p:cNvPr>
            <p:cNvSpPr/>
            <p:nvPr/>
          </p:nvSpPr>
          <p:spPr>
            <a:xfrm>
              <a:off x="3470004" y="4264419"/>
              <a:ext cx="208479" cy="208479"/>
            </a:xfrm>
            <a:custGeom>
              <a:avLst/>
              <a:gdLst>
                <a:gd name="connsiteX0" fmla="*/ 208480 w 208479"/>
                <a:gd name="connsiteY0" fmla="*/ 104240 h 208479"/>
                <a:gd name="connsiteX1" fmla="*/ 104240 w 208479"/>
                <a:gd name="connsiteY1" fmla="*/ 208480 h 208479"/>
                <a:gd name="connsiteX2" fmla="*/ 0 w 208479"/>
                <a:gd name="connsiteY2" fmla="*/ 104240 h 208479"/>
                <a:gd name="connsiteX3" fmla="*/ 104240 w 208479"/>
                <a:gd name="connsiteY3" fmla="*/ 0 h 208479"/>
                <a:gd name="connsiteX4" fmla="*/ 208480 w 208479"/>
                <a:gd name="connsiteY4" fmla="*/ 104240 h 208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479" h="208479">
                  <a:moveTo>
                    <a:pt x="208480" y="104240"/>
                  </a:moveTo>
                  <a:cubicBezTo>
                    <a:pt x="208480" y="161810"/>
                    <a:pt x="161810" y="208480"/>
                    <a:pt x="104240" y="208480"/>
                  </a:cubicBezTo>
                  <a:cubicBezTo>
                    <a:pt x="46670" y="208480"/>
                    <a:pt x="0" y="161810"/>
                    <a:pt x="0" y="104240"/>
                  </a:cubicBezTo>
                  <a:cubicBezTo>
                    <a:pt x="0" y="46670"/>
                    <a:pt x="46670" y="0"/>
                    <a:pt x="104240" y="0"/>
                  </a:cubicBezTo>
                  <a:cubicBezTo>
                    <a:pt x="161810" y="0"/>
                    <a:pt x="208480" y="46670"/>
                    <a:pt x="208480" y="104240"/>
                  </a:cubicBezTo>
                  <a:close/>
                </a:path>
              </a:pathLst>
            </a:custGeom>
            <a:solidFill>
              <a:srgbClr val="F2F2F2"/>
            </a:solidFill>
            <a:ln w="58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28" name="그래픽 2" descr="작은 원이 있는 그리드">
              <a:extLst>
                <a:ext uri="{FF2B5EF4-FFF2-40B4-BE49-F238E27FC236}">
                  <a16:creationId xmlns:a16="http://schemas.microsoft.com/office/drawing/2014/main" id="{EE302F61-7735-4895-8E52-32CB0DAD45F2}"/>
                </a:ext>
              </a:extLst>
            </p:cNvPr>
            <p:cNvSpPr/>
            <p:nvPr/>
          </p:nvSpPr>
          <p:spPr>
            <a:xfrm>
              <a:off x="1665968" y="3440550"/>
              <a:ext cx="208479" cy="208479"/>
            </a:xfrm>
            <a:custGeom>
              <a:avLst/>
              <a:gdLst>
                <a:gd name="connsiteX0" fmla="*/ 208480 w 208479"/>
                <a:gd name="connsiteY0" fmla="*/ 104240 h 208479"/>
                <a:gd name="connsiteX1" fmla="*/ 104240 w 208479"/>
                <a:gd name="connsiteY1" fmla="*/ 208480 h 208479"/>
                <a:gd name="connsiteX2" fmla="*/ 0 w 208479"/>
                <a:gd name="connsiteY2" fmla="*/ 104240 h 208479"/>
                <a:gd name="connsiteX3" fmla="*/ 104240 w 208479"/>
                <a:gd name="connsiteY3" fmla="*/ 0 h 208479"/>
                <a:gd name="connsiteX4" fmla="*/ 208480 w 208479"/>
                <a:gd name="connsiteY4" fmla="*/ 104240 h 208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479" h="208479">
                  <a:moveTo>
                    <a:pt x="208480" y="104240"/>
                  </a:moveTo>
                  <a:cubicBezTo>
                    <a:pt x="208480" y="161810"/>
                    <a:pt x="161810" y="208480"/>
                    <a:pt x="104240" y="208480"/>
                  </a:cubicBezTo>
                  <a:cubicBezTo>
                    <a:pt x="46670" y="208480"/>
                    <a:pt x="0" y="161810"/>
                    <a:pt x="0" y="104240"/>
                  </a:cubicBezTo>
                  <a:cubicBezTo>
                    <a:pt x="0" y="46670"/>
                    <a:pt x="46670" y="0"/>
                    <a:pt x="104240" y="0"/>
                  </a:cubicBezTo>
                  <a:cubicBezTo>
                    <a:pt x="161810" y="0"/>
                    <a:pt x="208480" y="46670"/>
                    <a:pt x="208480" y="104240"/>
                  </a:cubicBezTo>
                  <a:close/>
                </a:path>
              </a:pathLst>
            </a:custGeom>
            <a:solidFill>
              <a:schemeClr val="tx2"/>
            </a:solidFill>
            <a:ln w="58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29" name="그래픽 2" descr="작은 원이 있는 그리드">
              <a:extLst>
                <a:ext uri="{FF2B5EF4-FFF2-40B4-BE49-F238E27FC236}">
                  <a16:creationId xmlns:a16="http://schemas.microsoft.com/office/drawing/2014/main" id="{330D5320-B089-413B-A483-0B2F3BEE3258}"/>
                </a:ext>
              </a:extLst>
            </p:cNvPr>
            <p:cNvSpPr/>
            <p:nvPr/>
          </p:nvSpPr>
          <p:spPr>
            <a:xfrm>
              <a:off x="1372230" y="2293093"/>
              <a:ext cx="208479" cy="208479"/>
            </a:xfrm>
            <a:custGeom>
              <a:avLst/>
              <a:gdLst>
                <a:gd name="connsiteX0" fmla="*/ 208480 w 208479"/>
                <a:gd name="connsiteY0" fmla="*/ 104240 h 208479"/>
                <a:gd name="connsiteX1" fmla="*/ 104240 w 208479"/>
                <a:gd name="connsiteY1" fmla="*/ 208480 h 208479"/>
                <a:gd name="connsiteX2" fmla="*/ 0 w 208479"/>
                <a:gd name="connsiteY2" fmla="*/ 104240 h 208479"/>
                <a:gd name="connsiteX3" fmla="*/ 104240 w 208479"/>
                <a:gd name="connsiteY3" fmla="*/ 0 h 208479"/>
                <a:gd name="connsiteX4" fmla="*/ 208480 w 208479"/>
                <a:gd name="connsiteY4" fmla="*/ 104240 h 208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479" h="208479">
                  <a:moveTo>
                    <a:pt x="208480" y="104240"/>
                  </a:moveTo>
                  <a:cubicBezTo>
                    <a:pt x="208480" y="161810"/>
                    <a:pt x="161810" y="208480"/>
                    <a:pt x="104240" y="208480"/>
                  </a:cubicBezTo>
                  <a:cubicBezTo>
                    <a:pt x="46670" y="208480"/>
                    <a:pt x="0" y="161810"/>
                    <a:pt x="0" y="104240"/>
                  </a:cubicBezTo>
                  <a:cubicBezTo>
                    <a:pt x="0" y="46670"/>
                    <a:pt x="46670" y="0"/>
                    <a:pt x="104240" y="0"/>
                  </a:cubicBezTo>
                  <a:cubicBezTo>
                    <a:pt x="161810" y="0"/>
                    <a:pt x="208480" y="46670"/>
                    <a:pt x="208480" y="104240"/>
                  </a:cubicBezTo>
                  <a:close/>
                </a:path>
              </a:pathLst>
            </a:custGeom>
            <a:solidFill>
              <a:schemeClr val="accent1"/>
            </a:solidFill>
            <a:ln w="58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30" name="그래픽 2" descr="작은 원이 있는 그리드">
              <a:extLst>
                <a:ext uri="{FF2B5EF4-FFF2-40B4-BE49-F238E27FC236}">
                  <a16:creationId xmlns:a16="http://schemas.microsoft.com/office/drawing/2014/main" id="{FE8277BA-410D-4320-A2F4-1570D3F80D34}"/>
                </a:ext>
              </a:extLst>
            </p:cNvPr>
            <p:cNvSpPr/>
            <p:nvPr/>
          </p:nvSpPr>
          <p:spPr>
            <a:xfrm>
              <a:off x="2788420" y="3851510"/>
              <a:ext cx="208479" cy="208479"/>
            </a:xfrm>
            <a:custGeom>
              <a:avLst/>
              <a:gdLst>
                <a:gd name="connsiteX0" fmla="*/ 208480 w 208479"/>
                <a:gd name="connsiteY0" fmla="*/ 104240 h 208479"/>
                <a:gd name="connsiteX1" fmla="*/ 104240 w 208479"/>
                <a:gd name="connsiteY1" fmla="*/ 208480 h 208479"/>
                <a:gd name="connsiteX2" fmla="*/ 0 w 208479"/>
                <a:gd name="connsiteY2" fmla="*/ 104240 h 208479"/>
                <a:gd name="connsiteX3" fmla="*/ 104240 w 208479"/>
                <a:gd name="connsiteY3" fmla="*/ 0 h 208479"/>
                <a:gd name="connsiteX4" fmla="*/ 208480 w 208479"/>
                <a:gd name="connsiteY4" fmla="*/ 104240 h 208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479" h="208479">
                  <a:moveTo>
                    <a:pt x="208480" y="104240"/>
                  </a:moveTo>
                  <a:cubicBezTo>
                    <a:pt x="208480" y="161810"/>
                    <a:pt x="161810" y="208480"/>
                    <a:pt x="104240" y="208480"/>
                  </a:cubicBezTo>
                  <a:cubicBezTo>
                    <a:pt x="46670" y="208480"/>
                    <a:pt x="0" y="161810"/>
                    <a:pt x="0" y="104240"/>
                  </a:cubicBezTo>
                  <a:cubicBezTo>
                    <a:pt x="0" y="46670"/>
                    <a:pt x="46670" y="0"/>
                    <a:pt x="104240" y="0"/>
                  </a:cubicBezTo>
                  <a:cubicBezTo>
                    <a:pt x="161810" y="0"/>
                    <a:pt x="208480" y="46670"/>
                    <a:pt x="208480" y="104240"/>
                  </a:cubicBezTo>
                  <a:close/>
                </a:path>
              </a:pathLst>
            </a:custGeom>
            <a:solidFill>
              <a:srgbClr val="D2D2D2"/>
            </a:solidFill>
            <a:ln w="58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31" name="그래픽 2" descr="작은 원이 있는 그리드">
              <a:extLst>
                <a:ext uri="{FF2B5EF4-FFF2-40B4-BE49-F238E27FC236}">
                  <a16:creationId xmlns:a16="http://schemas.microsoft.com/office/drawing/2014/main" id="{D97394B9-A60E-4456-82C1-92AC47F012A5}"/>
                </a:ext>
              </a:extLst>
            </p:cNvPr>
            <p:cNvSpPr/>
            <p:nvPr/>
          </p:nvSpPr>
          <p:spPr>
            <a:xfrm>
              <a:off x="3496854" y="3135226"/>
              <a:ext cx="208479" cy="208479"/>
            </a:xfrm>
            <a:custGeom>
              <a:avLst/>
              <a:gdLst>
                <a:gd name="connsiteX0" fmla="*/ 208480 w 208479"/>
                <a:gd name="connsiteY0" fmla="*/ 104240 h 208479"/>
                <a:gd name="connsiteX1" fmla="*/ 104240 w 208479"/>
                <a:gd name="connsiteY1" fmla="*/ 208480 h 208479"/>
                <a:gd name="connsiteX2" fmla="*/ 0 w 208479"/>
                <a:gd name="connsiteY2" fmla="*/ 104240 h 208479"/>
                <a:gd name="connsiteX3" fmla="*/ 104240 w 208479"/>
                <a:gd name="connsiteY3" fmla="*/ 0 h 208479"/>
                <a:gd name="connsiteX4" fmla="*/ 208480 w 208479"/>
                <a:gd name="connsiteY4" fmla="*/ 104240 h 208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479" h="208479">
                  <a:moveTo>
                    <a:pt x="208480" y="104240"/>
                  </a:moveTo>
                  <a:cubicBezTo>
                    <a:pt x="208480" y="161810"/>
                    <a:pt x="161810" y="208480"/>
                    <a:pt x="104240" y="208480"/>
                  </a:cubicBezTo>
                  <a:cubicBezTo>
                    <a:pt x="46670" y="208480"/>
                    <a:pt x="0" y="161810"/>
                    <a:pt x="0" y="104240"/>
                  </a:cubicBezTo>
                  <a:cubicBezTo>
                    <a:pt x="0" y="46670"/>
                    <a:pt x="46670" y="0"/>
                    <a:pt x="104240" y="0"/>
                  </a:cubicBezTo>
                  <a:cubicBezTo>
                    <a:pt x="161810" y="0"/>
                    <a:pt x="208480" y="46670"/>
                    <a:pt x="208480" y="104240"/>
                  </a:cubicBezTo>
                  <a:close/>
                </a:path>
              </a:pathLst>
            </a:custGeom>
            <a:solidFill>
              <a:schemeClr val="accent4"/>
            </a:solidFill>
            <a:ln w="58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32" name="그래픽 2" descr="작은 원이 있는 그리드">
              <a:extLst>
                <a:ext uri="{FF2B5EF4-FFF2-40B4-BE49-F238E27FC236}">
                  <a16:creationId xmlns:a16="http://schemas.microsoft.com/office/drawing/2014/main" id="{6EA60883-EBD0-4939-A383-910EB711BA62}"/>
                </a:ext>
              </a:extLst>
            </p:cNvPr>
            <p:cNvSpPr/>
            <p:nvPr/>
          </p:nvSpPr>
          <p:spPr>
            <a:xfrm>
              <a:off x="3309608" y="3747276"/>
              <a:ext cx="208479" cy="208479"/>
            </a:xfrm>
            <a:custGeom>
              <a:avLst/>
              <a:gdLst>
                <a:gd name="connsiteX0" fmla="*/ 208480 w 208479"/>
                <a:gd name="connsiteY0" fmla="*/ 104240 h 208479"/>
                <a:gd name="connsiteX1" fmla="*/ 104240 w 208479"/>
                <a:gd name="connsiteY1" fmla="*/ 208480 h 208479"/>
                <a:gd name="connsiteX2" fmla="*/ 0 w 208479"/>
                <a:gd name="connsiteY2" fmla="*/ 104240 h 208479"/>
                <a:gd name="connsiteX3" fmla="*/ 104240 w 208479"/>
                <a:gd name="connsiteY3" fmla="*/ 0 h 208479"/>
                <a:gd name="connsiteX4" fmla="*/ 208480 w 208479"/>
                <a:gd name="connsiteY4" fmla="*/ 104240 h 208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479" h="208479">
                  <a:moveTo>
                    <a:pt x="208480" y="104240"/>
                  </a:moveTo>
                  <a:cubicBezTo>
                    <a:pt x="208480" y="161810"/>
                    <a:pt x="161810" y="208480"/>
                    <a:pt x="104240" y="208480"/>
                  </a:cubicBezTo>
                  <a:cubicBezTo>
                    <a:pt x="46670" y="208480"/>
                    <a:pt x="0" y="161810"/>
                    <a:pt x="0" y="104240"/>
                  </a:cubicBezTo>
                  <a:cubicBezTo>
                    <a:pt x="0" y="46670"/>
                    <a:pt x="46670" y="0"/>
                    <a:pt x="104240" y="0"/>
                  </a:cubicBezTo>
                  <a:cubicBezTo>
                    <a:pt x="161810" y="0"/>
                    <a:pt x="208480" y="46670"/>
                    <a:pt x="208480" y="104240"/>
                  </a:cubicBezTo>
                  <a:close/>
                </a:path>
              </a:pathLst>
            </a:custGeom>
            <a:solidFill>
              <a:srgbClr val="D2D2D2"/>
            </a:solidFill>
            <a:ln w="58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33" name="그래픽 2" descr="작은 원이 있는 그리드">
              <a:extLst>
                <a:ext uri="{FF2B5EF4-FFF2-40B4-BE49-F238E27FC236}">
                  <a16:creationId xmlns:a16="http://schemas.microsoft.com/office/drawing/2014/main" id="{FE6EE0F4-2BB2-403A-8E08-18F157BA1320}"/>
                </a:ext>
              </a:extLst>
            </p:cNvPr>
            <p:cNvSpPr/>
            <p:nvPr/>
          </p:nvSpPr>
          <p:spPr>
            <a:xfrm>
              <a:off x="3787878" y="3670568"/>
              <a:ext cx="104234" cy="104234"/>
            </a:xfrm>
            <a:custGeom>
              <a:avLst/>
              <a:gdLst>
                <a:gd name="connsiteX0" fmla="*/ 104234 w 104234"/>
                <a:gd name="connsiteY0" fmla="*/ 52117 h 104234"/>
                <a:gd name="connsiteX1" fmla="*/ 52117 w 104234"/>
                <a:gd name="connsiteY1" fmla="*/ 104234 h 104234"/>
                <a:gd name="connsiteX2" fmla="*/ 0 w 104234"/>
                <a:gd name="connsiteY2" fmla="*/ 52117 h 104234"/>
                <a:gd name="connsiteX3" fmla="*/ 52117 w 104234"/>
                <a:gd name="connsiteY3" fmla="*/ 0 h 104234"/>
                <a:gd name="connsiteX4" fmla="*/ 104234 w 104234"/>
                <a:gd name="connsiteY4" fmla="*/ 52117 h 104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234" h="104234">
                  <a:moveTo>
                    <a:pt x="104234" y="52117"/>
                  </a:moveTo>
                  <a:cubicBezTo>
                    <a:pt x="104234" y="80900"/>
                    <a:pt x="80901" y="104234"/>
                    <a:pt x="52117" y="104234"/>
                  </a:cubicBezTo>
                  <a:cubicBezTo>
                    <a:pt x="23334" y="104234"/>
                    <a:pt x="0" y="80900"/>
                    <a:pt x="0" y="52117"/>
                  </a:cubicBezTo>
                  <a:cubicBezTo>
                    <a:pt x="0" y="23334"/>
                    <a:pt x="23333" y="0"/>
                    <a:pt x="52117" y="0"/>
                  </a:cubicBezTo>
                  <a:cubicBezTo>
                    <a:pt x="80900" y="0"/>
                    <a:pt x="104234" y="23334"/>
                    <a:pt x="104234" y="52117"/>
                  </a:cubicBezTo>
                  <a:close/>
                </a:path>
              </a:pathLst>
            </a:custGeom>
            <a:solidFill>
              <a:srgbClr val="505050"/>
            </a:solidFill>
            <a:ln w="58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34" name="그래픽 2" descr="작은 원이 있는 그리드">
              <a:extLst>
                <a:ext uri="{FF2B5EF4-FFF2-40B4-BE49-F238E27FC236}">
                  <a16:creationId xmlns:a16="http://schemas.microsoft.com/office/drawing/2014/main" id="{55FB128A-1B9F-4DF0-8629-1501A29ACE82}"/>
                </a:ext>
              </a:extLst>
            </p:cNvPr>
            <p:cNvSpPr/>
            <p:nvPr/>
          </p:nvSpPr>
          <p:spPr>
            <a:xfrm>
              <a:off x="3110806" y="3332861"/>
              <a:ext cx="104234" cy="104234"/>
            </a:xfrm>
            <a:custGeom>
              <a:avLst/>
              <a:gdLst>
                <a:gd name="connsiteX0" fmla="*/ 104234 w 104234"/>
                <a:gd name="connsiteY0" fmla="*/ 52117 h 104234"/>
                <a:gd name="connsiteX1" fmla="*/ 52117 w 104234"/>
                <a:gd name="connsiteY1" fmla="*/ 104234 h 104234"/>
                <a:gd name="connsiteX2" fmla="*/ 0 w 104234"/>
                <a:gd name="connsiteY2" fmla="*/ 52117 h 104234"/>
                <a:gd name="connsiteX3" fmla="*/ 52117 w 104234"/>
                <a:gd name="connsiteY3" fmla="*/ 0 h 104234"/>
                <a:gd name="connsiteX4" fmla="*/ 104234 w 104234"/>
                <a:gd name="connsiteY4" fmla="*/ 52117 h 104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234" h="104234">
                  <a:moveTo>
                    <a:pt x="104234" y="52117"/>
                  </a:moveTo>
                  <a:cubicBezTo>
                    <a:pt x="104234" y="80901"/>
                    <a:pt x="80901" y="104234"/>
                    <a:pt x="52117" y="104234"/>
                  </a:cubicBezTo>
                  <a:cubicBezTo>
                    <a:pt x="23334" y="104234"/>
                    <a:pt x="0" y="80901"/>
                    <a:pt x="0" y="52117"/>
                  </a:cubicBezTo>
                  <a:cubicBezTo>
                    <a:pt x="0" y="23334"/>
                    <a:pt x="23334" y="0"/>
                    <a:pt x="52117" y="0"/>
                  </a:cubicBezTo>
                  <a:cubicBezTo>
                    <a:pt x="80901" y="0"/>
                    <a:pt x="104234" y="23334"/>
                    <a:pt x="104234" y="52117"/>
                  </a:cubicBezTo>
                  <a:close/>
                </a:path>
              </a:pathLst>
            </a:custGeom>
            <a:solidFill>
              <a:srgbClr val="505050"/>
            </a:solidFill>
            <a:ln w="58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35" name="그래픽 2" descr="작은 원이 있는 그리드">
              <a:extLst>
                <a:ext uri="{FF2B5EF4-FFF2-40B4-BE49-F238E27FC236}">
                  <a16:creationId xmlns:a16="http://schemas.microsoft.com/office/drawing/2014/main" id="{A3375C89-8F1E-42E9-BA39-3DAD706D6FB6}"/>
                </a:ext>
              </a:extLst>
            </p:cNvPr>
            <p:cNvSpPr/>
            <p:nvPr/>
          </p:nvSpPr>
          <p:spPr>
            <a:xfrm>
              <a:off x="3778679" y="2965496"/>
              <a:ext cx="104234" cy="104234"/>
            </a:xfrm>
            <a:custGeom>
              <a:avLst/>
              <a:gdLst>
                <a:gd name="connsiteX0" fmla="*/ 104234 w 104234"/>
                <a:gd name="connsiteY0" fmla="*/ 52117 h 104234"/>
                <a:gd name="connsiteX1" fmla="*/ 52117 w 104234"/>
                <a:gd name="connsiteY1" fmla="*/ 104234 h 104234"/>
                <a:gd name="connsiteX2" fmla="*/ 0 w 104234"/>
                <a:gd name="connsiteY2" fmla="*/ 52117 h 104234"/>
                <a:gd name="connsiteX3" fmla="*/ 52117 w 104234"/>
                <a:gd name="connsiteY3" fmla="*/ 0 h 104234"/>
                <a:gd name="connsiteX4" fmla="*/ 104234 w 104234"/>
                <a:gd name="connsiteY4" fmla="*/ 52117 h 104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234" h="104234">
                  <a:moveTo>
                    <a:pt x="104234" y="52117"/>
                  </a:moveTo>
                  <a:cubicBezTo>
                    <a:pt x="104234" y="80900"/>
                    <a:pt x="80901" y="104234"/>
                    <a:pt x="52117" y="104234"/>
                  </a:cubicBezTo>
                  <a:cubicBezTo>
                    <a:pt x="23334" y="104234"/>
                    <a:pt x="0" y="80900"/>
                    <a:pt x="0" y="52117"/>
                  </a:cubicBezTo>
                  <a:cubicBezTo>
                    <a:pt x="0" y="23334"/>
                    <a:pt x="23333" y="0"/>
                    <a:pt x="52117" y="0"/>
                  </a:cubicBezTo>
                  <a:cubicBezTo>
                    <a:pt x="80900" y="0"/>
                    <a:pt x="104234" y="23334"/>
                    <a:pt x="104234" y="52117"/>
                  </a:cubicBezTo>
                  <a:close/>
                </a:path>
              </a:pathLst>
            </a:custGeom>
            <a:solidFill>
              <a:srgbClr val="F2F2F2"/>
            </a:solidFill>
            <a:ln w="58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36" name="그래픽 2" descr="작은 원이 있는 그리드">
              <a:extLst>
                <a:ext uri="{FF2B5EF4-FFF2-40B4-BE49-F238E27FC236}">
                  <a16:creationId xmlns:a16="http://schemas.microsoft.com/office/drawing/2014/main" id="{0F268E9C-C8C6-4C1E-95F5-F7A41BE88796}"/>
                </a:ext>
              </a:extLst>
            </p:cNvPr>
            <p:cNvSpPr/>
            <p:nvPr/>
          </p:nvSpPr>
          <p:spPr>
            <a:xfrm>
              <a:off x="2760596" y="4336796"/>
              <a:ext cx="104234" cy="104234"/>
            </a:xfrm>
            <a:custGeom>
              <a:avLst/>
              <a:gdLst>
                <a:gd name="connsiteX0" fmla="*/ 104234 w 104234"/>
                <a:gd name="connsiteY0" fmla="*/ 52117 h 104234"/>
                <a:gd name="connsiteX1" fmla="*/ 52117 w 104234"/>
                <a:gd name="connsiteY1" fmla="*/ 104234 h 104234"/>
                <a:gd name="connsiteX2" fmla="*/ 0 w 104234"/>
                <a:gd name="connsiteY2" fmla="*/ 52117 h 104234"/>
                <a:gd name="connsiteX3" fmla="*/ 52117 w 104234"/>
                <a:gd name="connsiteY3" fmla="*/ 0 h 104234"/>
                <a:gd name="connsiteX4" fmla="*/ 104234 w 104234"/>
                <a:gd name="connsiteY4" fmla="*/ 52117 h 104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234" h="104234">
                  <a:moveTo>
                    <a:pt x="104234" y="52117"/>
                  </a:moveTo>
                  <a:cubicBezTo>
                    <a:pt x="104234" y="80900"/>
                    <a:pt x="80901" y="104234"/>
                    <a:pt x="52117" y="104234"/>
                  </a:cubicBezTo>
                  <a:cubicBezTo>
                    <a:pt x="23334" y="104234"/>
                    <a:pt x="0" y="80901"/>
                    <a:pt x="0" y="52117"/>
                  </a:cubicBezTo>
                  <a:cubicBezTo>
                    <a:pt x="0" y="23334"/>
                    <a:pt x="23334" y="0"/>
                    <a:pt x="52117" y="0"/>
                  </a:cubicBezTo>
                  <a:cubicBezTo>
                    <a:pt x="80901" y="0"/>
                    <a:pt x="104234" y="23333"/>
                    <a:pt x="104234" y="52117"/>
                  </a:cubicBezTo>
                  <a:close/>
                </a:path>
              </a:pathLst>
            </a:custGeom>
            <a:solidFill>
              <a:srgbClr val="505050"/>
            </a:solidFill>
            <a:ln w="58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37" name="그래픽 2" descr="작은 원이 있는 그리드">
              <a:extLst>
                <a:ext uri="{FF2B5EF4-FFF2-40B4-BE49-F238E27FC236}">
                  <a16:creationId xmlns:a16="http://schemas.microsoft.com/office/drawing/2014/main" id="{E6A6AFAC-B49F-4192-AA9B-DE8A7B91532F}"/>
                </a:ext>
              </a:extLst>
            </p:cNvPr>
            <p:cNvSpPr/>
            <p:nvPr/>
          </p:nvSpPr>
          <p:spPr>
            <a:xfrm>
              <a:off x="2900680" y="4090820"/>
              <a:ext cx="104234" cy="104234"/>
            </a:xfrm>
            <a:custGeom>
              <a:avLst/>
              <a:gdLst>
                <a:gd name="connsiteX0" fmla="*/ 104234 w 104234"/>
                <a:gd name="connsiteY0" fmla="*/ 52117 h 104234"/>
                <a:gd name="connsiteX1" fmla="*/ 52117 w 104234"/>
                <a:gd name="connsiteY1" fmla="*/ 104234 h 104234"/>
                <a:gd name="connsiteX2" fmla="*/ 0 w 104234"/>
                <a:gd name="connsiteY2" fmla="*/ 52117 h 104234"/>
                <a:gd name="connsiteX3" fmla="*/ 52117 w 104234"/>
                <a:gd name="connsiteY3" fmla="*/ 0 h 104234"/>
                <a:gd name="connsiteX4" fmla="*/ 104234 w 104234"/>
                <a:gd name="connsiteY4" fmla="*/ 52117 h 104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234" h="104234">
                  <a:moveTo>
                    <a:pt x="104234" y="52117"/>
                  </a:moveTo>
                  <a:cubicBezTo>
                    <a:pt x="104234" y="80901"/>
                    <a:pt x="80901" y="104234"/>
                    <a:pt x="52117" y="104234"/>
                  </a:cubicBezTo>
                  <a:cubicBezTo>
                    <a:pt x="23334" y="104234"/>
                    <a:pt x="0" y="80901"/>
                    <a:pt x="0" y="52117"/>
                  </a:cubicBezTo>
                  <a:cubicBezTo>
                    <a:pt x="0" y="23334"/>
                    <a:pt x="23334" y="0"/>
                    <a:pt x="52117" y="0"/>
                  </a:cubicBezTo>
                  <a:cubicBezTo>
                    <a:pt x="80901" y="0"/>
                    <a:pt x="104234" y="23333"/>
                    <a:pt x="104234" y="52117"/>
                  </a:cubicBezTo>
                  <a:close/>
                </a:path>
              </a:pathLst>
            </a:custGeom>
            <a:solidFill>
              <a:srgbClr val="505050"/>
            </a:solidFill>
            <a:ln w="58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38" name="그래픽 2" descr="작은 원이 있는 그리드">
              <a:extLst>
                <a:ext uri="{FF2B5EF4-FFF2-40B4-BE49-F238E27FC236}">
                  <a16:creationId xmlns:a16="http://schemas.microsoft.com/office/drawing/2014/main" id="{60E99E42-C315-486A-8F94-848B0A93C378}"/>
                </a:ext>
              </a:extLst>
            </p:cNvPr>
            <p:cNvSpPr/>
            <p:nvPr/>
          </p:nvSpPr>
          <p:spPr>
            <a:xfrm>
              <a:off x="3238387" y="4160862"/>
              <a:ext cx="104234" cy="104234"/>
            </a:xfrm>
            <a:custGeom>
              <a:avLst/>
              <a:gdLst>
                <a:gd name="connsiteX0" fmla="*/ 104234 w 104234"/>
                <a:gd name="connsiteY0" fmla="*/ 52117 h 104234"/>
                <a:gd name="connsiteX1" fmla="*/ 52117 w 104234"/>
                <a:gd name="connsiteY1" fmla="*/ 104234 h 104234"/>
                <a:gd name="connsiteX2" fmla="*/ 0 w 104234"/>
                <a:gd name="connsiteY2" fmla="*/ 52117 h 104234"/>
                <a:gd name="connsiteX3" fmla="*/ 52117 w 104234"/>
                <a:gd name="connsiteY3" fmla="*/ 0 h 104234"/>
                <a:gd name="connsiteX4" fmla="*/ 104234 w 104234"/>
                <a:gd name="connsiteY4" fmla="*/ 52117 h 104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234" h="104234">
                  <a:moveTo>
                    <a:pt x="104234" y="52117"/>
                  </a:moveTo>
                  <a:cubicBezTo>
                    <a:pt x="104234" y="80901"/>
                    <a:pt x="80901" y="104234"/>
                    <a:pt x="52117" y="104234"/>
                  </a:cubicBezTo>
                  <a:cubicBezTo>
                    <a:pt x="23333" y="104234"/>
                    <a:pt x="0" y="80901"/>
                    <a:pt x="0" y="52117"/>
                  </a:cubicBezTo>
                  <a:cubicBezTo>
                    <a:pt x="0" y="23334"/>
                    <a:pt x="23333" y="0"/>
                    <a:pt x="52117" y="0"/>
                  </a:cubicBezTo>
                  <a:cubicBezTo>
                    <a:pt x="80900" y="0"/>
                    <a:pt x="104234" y="23333"/>
                    <a:pt x="104234" y="52117"/>
                  </a:cubicBezTo>
                  <a:close/>
                </a:path>
              </a:pathLst>
            </a:custGeom>
            <a:solidFill>
              <a:srgbClr val="505050"/>
            </a:solidFill>
            <a:ln w="58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39" name="그래픽 2" descr="작은 원이 있는 그리드">
              <a:extLst>
                <a:ext uri="{FF2B5EF4-FFF2-40B4-BE49-F238E27FC236}">
                  <a16:creationId xmlns:a16="http://schemas.microsoft.com/office/drawing/2014/main" id="{B563CF86-46DE-49C9-AA33-9C1373ECB1B8}"/>
                </a:ext>
              </a:extLst>
            </p:cNvPr>
            <p:cNvSpPr/>
            <p:nvPr/>
          </p:nvSpPr>
          <p:spPr>
            <a:xfrm>
              <a:off x="2187757" y="3110232"/>
              <a:ext cx="104234" cy="104234"/>
            </a:xfrm>
            <a:custGeom>
              <a:avLst/>
              <a:gdLst>
                <a:gd name="connsiteX0" fmla="*/ 104234 w 104234"/>
                <a:gd name="connsiteY0" fmla="*/ 52117 h 104234"/>
                <a:gd name="connsiteX1" fmla="*/ 52117 w 104234"/>
                <a:gd name="connsiteY1" fmla="*/ 104234 h 104234"/>
                <a:gd name="connsiteX2" fmla="*/ 0 w 104234"/>
                <a:gd name="connsiteY2" fmla="*/ 52117 h 104234"/>
                <a:gd name="connsiteX3" fmla="*/ 52117 w 104234"/>
                <a:gd name="connsiteY3" fmla="*/ 0 h 104234"/>
                <a:gd name="connsiteX4" fmla="*/ 104234 w 104234"/>
                <a:gd name="connsiteY4" fmla="*/ 52117 h 104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234" h="104234">
                  <a:moveTo>
                    <a:pt x="104234" y="52117"/>
                  </a:moveTo>
                  <a:cubicBezTo>
                    <a:pt x="104234" y="80900"/>
                    <a:pt x="80901" y="104234"/>
                    <a:pt x="52117" y="104234"/>
                  </a:cubicBezTo>
                  <a:cubicBezTo>
                    <a:pt x="23334" y="104234"/>
                    <a:pt x="0" y="80900"/>
                    <a:pt x="0" y="52117"/>
                  </a:cubicBezTo>
                  <a:cubicBezTo>
                    <a:pt x="0" y="23334"/>
                    <a:pt x="23334" y="0"/>
                    <a:pt x="52117" y="0"/>
                  </a:cubicBezTo>
                  <a:cubicBezTo>
                    <a:pt x="80901" y="0"/>
                    <a:pt x="104234" y="23334"/>
                    <a:pt x="104234" y="52117"/>
                  </a:cubicBezTo>
                  <a:close/>
                </a:path>
              </a:pathLst>
            </a:custGeom>
            <a:solidFill>
              <a:srgbClr val="505050"/>
            </a:solidFill>
            <a:ln w="58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40" name="그래픽 2" descr="작은 원이 있는 그리드">
              <a:extLst>
                <a:ext uri="{FF2B5EF4-FFF2-40B4-BE49-F238E27FC236}">
                  <a16:creationId xmlns:a16="http://schemas.microsoft.com/office/drawing/2014/main" id="{8683D939-5358-4B01-8281-2E8CF33D2970}"/>
                </a:ext>
              </a:extLst>
            </p:cNvPr>
            <p:cNvSpPr/>
            <p:nvPr/>
          </p:nvSpPr>
          <p:spPr>
            <a:xfrm>
              <a:off x="2900680" y="3472945"/>
              <a:ext cx="104234" cy="104234"/>
            </a:xfrm>
            <a:custGeom>
              <a:avLst/>
              <a:gdLst>
                <a:gd name="connsiteX0" fmla="*/ 104234 w 104234"/>
                <a:gd name="connsiteY0" fmla="*/ 52117 h 104234"/>
                <a:gd name="connsiteX1" fmla="*/ 52117 w 104234"/>
                <a:gd name="connsiteY1" fmla="*/ 104234 h 104234"/>
                <a:gd name="connsiteX2" fmla="*/ 0 w 104234"/>
                <a:gd name="connsiteY2" fmla="*/ 52117 h 104234"/>
                <a:gd name="connsiteX3" fmla="*/ 52117 w 104234"/>
                <a:gd name="connsiteY3" fmla="*/ 0 h 104234"/>
                <a:gd name="connsiteX4" fmla="*/ 104234 w 104234"/>
                <a:gd name="connsiteY4" fmla="*/ 52117 h 104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234" h="104234">
                  <a:moveTo>
                    <a:pt x="104234" y="52117"/>
                  </a:moveTo>
                  <a:cubicBezTo>
                    <a:pt x="104234" y="80901"/>
                    <a:pt x="80901" y="104234"/>
                    <a:pt x="52117" y="104234"/>
                  </a:cubicBezTo>
                  <a:cubicBezTo>
                    <a:pt x="23334" y="104234"/>
                    <a:pt x="0" y="80901"/>
                    <a:pt x="0" y="52117"/>
                  </a:cubicBezTo>
                  <a:cubicBezTo>
                    <a:pt x="0" y="23334"/>
                    <a:pt x="23334" y="0"/>
                    <a:pt x="52117" y="0"/>
                  </a:cubicBezTo>
                  <a:cubicBezTo>
                    <a:pt x="80901" y="0"/>
                    <a:pt x="104234" y="23334"/>
                    <a:pt x="104234" y="52117"/>
                  </a:cubicBezTo>
                  <a:close/>
                </a:path>
              </a:pathLst>
            </a:custGeom>
            <a:solidFill>
              <a:srgbClr val="505050"/>
            </a:solidFill>
            <a:ln w="58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407123" y="1112139"/>
            <a:ext cx="6839978" cy="4037412"/>
            <a:chOff x="376650" y="1243855"/>
            <a:chExt cx="6430140" cy="3849802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76650" y="1243855"/>
              <a:ext cx="367460" cy="3845332"/>
            </a:xfrm>
            <a:prstGeom prst="rect">
              <a:avLst/>
            </a:prstGeom>
          </p:spPr>
        </p:pic>
        <p:pic>
          <p:nvPicPr>
            <p:cNvPr id="42" name="그림 41"/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-1"/>
            <a:stretch/>
          </p:blipFill>
          <p:spPr>
            <a:xfrm>
              <a:off x="718254" y="1243855"/>
              <a:ext cx="6088536" cy="3849802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32A3D6DC-C71F-4C9B-94CC-AD4B95588A84}"/>
              </a:ext>
            </a:extLst>
          </p:cNvPr>
          <p:cNvSpPr txBox="1"/>
          <p:nvPr/>
        </p:nvSpPr>
        <p:spPr>
          <a:xfrm>
            <a:off x="629174" y="5545123"/>
            <a:ext cx="3813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Crawling</a:t>
            </a:r>
            <a:r>
              <a:rPr lang="ko-KR" altLang="en-US" dirty="0"/>
              <a:t>한 코드를 바탕으로 표 생성</a:t>
            </a:r>
          </a:p>
        </p:txBody>
      </p:sp>
    </p:spTree>
    <p:extLst>
      <p:ext uri="{BB962C8B-B14F-4D97-AF65-F5344CB8AC3E}">
        <p14:creationId xmlns:p14="http://schemas.microsoft.com/office/powerpoint/2010/main" val="311693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6D5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FDDBB6E-83C8-4A0F-85E1-9C3733FF838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74490" y="1"/>
            <a:ext cx="7717510" cy="6858000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1D0FA6F5-1436-4DE3-A7B1-08BB713D8A30}"/>
              </a:ext>
            </a:extLst>
          </p:cNvPr>
          <p:cNvGrpSpPr/>
          <p:nvPr/>
        </p:nvGrpSpPr>
        <p:grpSpPr>
          <a:xfrm>
            <a:off x="457200" y="552892"/>
            <a:ext cx="4529470" cy="2125877"/>
            <a:chOff x="457200" y="552892"/>
            <a:chExt cx="4529470" cy="2125877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66BD0E78-639A-45CA-B7DC-4A43C56FAFB7}"/>
                </a:ext>
              </a:extLst>
            </p:cNvPr>
            <p:cNvSpPr/>
            <p:nvPr/>
          </p:nvSpPr>
          <p:spPr>
            <a:xfrm>
              <a:off x="609600" y="705292"/>
              <a:ext cx="4377070" cy="1973477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C80859E7-8D79-49AA-AC3F-E7D6C60609CF}"/>
                </a:ext>
              </a:extLst>
            </p:cNvPr>
            <p:cNvSpPr/>
            <p:nvPr/>
          </p:nvSpPr>
          <p:spPr>
            <a:xfrm>
              <a:off x="457200" y="552892"/>
              <a:ext cx="4377070" cy="1973477"/>
            </a:xfrm>
            <a:prstGeom prst="rect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40F622C-C091-473F-9137-1655DF17C8CF}"/>
                </a:ext>
              </a:extLst>
            </p:cNvPr>
            <p:cNvSpPr txBox="1"/>
            <p:nvPr/>
          </p:nvSpPr>
          <p:spPr>
            <a:xfrm>
              <a:off x="776177" y="868325"/>
              <a:ext cx="143096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Part 4, </a:t>
              </a:r>
              <a:endParaRPr lang="ko-KR" altLang="en-US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1EB4346-9DA4-49BC-8B0D-7F47010F7D02}"/>
                </a:ext>
              </a:extLst>
            </p:cNvPr>
            <p:cNvSpPr txBox="1"/>
            <p:nvPr/>
          </p:nvSpPr>
          <p:spPr>
            <a:xfrm>
              <a:off x="776177" y="1473735"/>
              <a:ext cx="159210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600" spc="-3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서버 실행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03972531"/>
      </p:ext>
    </p:extLst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cxnSp>
        <p:nvCxnSpPr>
          <p:cNvPr id="7" name="직선 연결선 6"/>
          <p:cNvCxnSpPr/>
          <p:nvPr/>
        </p:nvCxnSpPr>
        <p:spPr>
          <a:xfrm>
            <a:off x="0" y="930420"/>
            <a:ext cx="6096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13246" y="147867"/>
            <a:ext cx="1561193" cy="9103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5400" b="0" spc="-300">
                <a:solidFill>
                  <a:srgbClr val="808080"/>
                </a:solidFill>
                <a:latin typeface="나눔고딕 ExtraBold"/>
                <a:ea typeface="나눔고딕 ExtraBold"/>
              </a:rPr>
              <a:t>목 차</a:t>
            </a:r>
            <a:endParaRPr lang="ko-KR" altLang="en-US" sz="5400" b="0" spc="-300">
              <a:solidFill>
                <a:srgbClr val="808080"/>
              </a:solidFill>
              <a:latin typeface="나눔고딕 ExtraBold"/>
              <a:ea typeface="나눔고딕 ExtraBold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27621" y="1784832"/>
            <a:ext cx="821055" cy="6421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3600">
                <a:latin typeface="배달의민족 주아"/>
                <a:ea typeface="배달의민족 주아"/>
              </a:rPr>
              <a:t>01.</a:t>
            </a:r>
            <a:endParaRPr lang="en-US" altLang="ko-KR" sz="3600">
              <a:latin typeface="배달의민족 주아"/>
              <a:ea typeface="배달의민족 주아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95128" y="1796099"/>
            <a:ext cx="2408388" cy="6432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600" b="0" spc="-300">
                <a:latin typeface="배달의민족 주아"/>
                <a:ea typeface="배달의민족 주아"/>
              </a:rPr>
              <a:t>사용자  환경</a:t>
            </a:r>
            <a:endParaRPr lang="ko-KR" altLang="en-US" sz="3600" b="0" spc="-300">
              <a:latin typeface="배달의민족 주아"/>
              <a:ea typeface="배달의민족 주아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97830" y="2957804"/>
            <a:ext cx="821055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3600">
                <a:latin typeface="배달의민족 주아"/>
                <a:ea typeface="배달의민족 주아"/>
              </a:rPr>
              <a:t>02.</a:t>
            </a:r>
            <a:endParaRPr lang="en-US" altLang="ko-KR" sz="3600">
              <a:latin typeface="배달의민족 주아"/>
              <a:ea typeface="배달의민족 주아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128188" y="2969072"/>
            <a:ext cx="1954227" cy="638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600" b="0" spc="-300">
                <a:latin typeface="배달의민족 주아"/>
                <a:ea typeface="배달의민족 주아"/>
              </a:rPr>
              <a:t>주요 기능</a:t>
            </a:r>
            <a:r>
              <a:rPr lang="ko-KR" altLang="en-US" sz="2400" b="0" spc="-300">
                <a:latin typeface="배달의민족 주아"/>
                <a:ea typeface="배달의민족 주아"/>
              </a:rPr>
              <a:t> </a:t>
            </a:r>
            <a:endParaRPr lang="ko-KR" altLang="en-US" sz="2400" b="0" spc="-300">
              <a:latin typeface="배달의민족 주아"/>
              <a:ea typeface="배달의민족 주아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07963" y="4120643"/>
            <a:ext cx="821055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3600">
                <a:latin typeface="배달의민족 주아"/>
                <a:ea typeface="배달의민족 주아"/>
              </a:rPr>
              <a:t>03.</a:t>
            </a:r>
            <a:endParaRPr lang="en-US" altLang="ko-KR" sz="3600">
              <a:latin typeface="배달의민족 주아"/>
              <a:ea typeface="배달의민족 주아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895129" y="4111645"/>
            <a:ext cx="2513162" cy="63942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600" b="0" spc="-300">
                <a:latin typeface="배달의민족 주아"/>
                <a:ea typeface="배달의민족 주아"/>
              </a:rPr>
              <a:t>개발  및 구현</a:t>
            </a:r>
            <a:endParaRPr lang="ko-KR" altLang="en-US" sz="3600" b="0" spc="-300">
              <a:latin typeface="배달의민족 주아"/>
              <a:ea typeface="배달의민족 주아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18096" y="5273349"/>
            <a:ext cx="821055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3600">
                <a:latin typeface="배달의민족 주아"/>
                <a:ea typeface="배달의민족 주아"/>
              </a:rPr>
              <a:t>04.</a:t>
            </a:r>
            <a:endParaRPr lang="en-US" altLang="ko-KR" sz="3600">
              <a:latin typeface="배달의민족 주아"/>
              <a:ea typeface="배달의민족 주아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168720" y="5325150"/>
            <a:ext cx="1904170" cy="64248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600" b="0" spc="-300">
                <a:latin typeface="배달의민족 주아"/>
                <a:ea typeface="배달의민족 주아"/>
              </a:rPr>
              <a:t>서버 실행</a:t>
            </a:r>
            <a:endParaRPr lang="ko-KR" altLang="en-US" sz="3600" b="0" spc="-300">
              <a:latin typeface="배달의민족 주아"/>
              <a:ea typeface="배달의민족 주아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32C06D6-3607-4D1B-A7A6-07C405E39FC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6F381F66-4056-46F9-BB98-82F5CBFB564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991A0F-F0ED-4AA5-90F1-0EDE10CFCD3C}"/>
              </a:ext>
            </a:extLst>
          </p:cNvPr>
          <p:cNvSpPr txBox="1"/>
          <p:nvPr/>
        </p:nvSpPr>
        <p:spPr>
          <a:xfrm>
            <a:off x="3857248" y="3136612"/>
            <a:ext cx="44775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이상으로 발표를 마치겠습니다</a:t>
            </a:r>
            <a:r>
              <a:rPr lang="en-US" altLang="ko-KR" sz="3200" spc="-15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endParaRPr lang="ko-KR" altLang="en-US" sz="3200" spc="-15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20494387"/>
      </p:ext>
    </p:extLst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4" name="그룹 3"/>
          <p:cNvGrpSpPr/>
          <p:nvPr/>
        </p:nvGrpSpPr>
        <p:grpSpPr>
          <a:xfrm rot="0">
            <a:off x="457200" y="4019106"/>
            <a:ext cx="4529470" cy="2125877"/>
            <a:chOff x="457200" y="552892"/>
            <a:chExt cx="4529470" cy="2125877"/>
          </a:xfrm>
        </p:grpSpPr>
        <p:sp>
          <p:nvSpPr>
            <p:cNvPr id="5" name="직사각형 4"/>
            <p:cNvSpPr/>
            <p:nvPr/>
          </p:nvSpPr>
          <p:spPr>
            <a:xfrm>
              <a:off x="609600" y="705292"/>
              <a:ext cx="4377070" cy="1973477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배달의민족 주아"/>
                <a:ea typeface="배달의민족 주아"/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457200" y="552892"/>
              <a:ext cx="4377070" cy="1973477"/>
            </a:xfrm>
            <a:prstGeom prst="rect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배달의민족 주아"/>
                <a:ea typeface="배달의민족 주아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76177" y="868325"/>
              <a:ext cx="1420288" cy="56893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3200" b="1">
                  <a:solidFill>
                    <a:schemeClr val="bg1"/>
                  </a:solidFill>
                  <a:latin typeface="배달의민족 주아"/>
                  <a:ea typeface="배달의민족 주아"/>
                </a:rPr>
                <a:t>Part 1</a:t>
              </a:r>
              <a:r>
                <a:rPr lang="en-US" altLang="ko-KR" sz="2800">
                  <a:solidFill>
                    <a:schemeClr val="bg1"/>
                  </a:solidFill>
                  <a:latin typeface="배달의민족 주아"/>
                  <a:ea typeface="배달의민족 주아"/>
                </a:rPr>
                <a:t> </a:t>
              </a:r>
              <a:endParaRPr lang="ko-KR" altLang="en-US" sz="2800">
                <a:solidFill>
                  <a:schemeClr val="bg1"/>
                </a:solidFill>
                <a:latin typeface="배달의민족 주아"/>
                <a:ea typeface="배달의민족 주아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262560" y="1453469"/>
              <a:ext cx="3496738" cy="90771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5400" b="1" spc="-300">
                  <a:solidFill>
                    <a:schemeClr val="bg1"/>
                  </a:solidFill>
                  <a:latin typeface="배달의민족 주아"/>
                  <a:ea typeface="배달의민족 주아"/>
                </a:rPr>
                <a:t>사용자 환경</a:t>
              </a:r>
              <a:endParaRPr lang="ko-KR" altLang="en-US" sz="5400" b="1" spc="-300">
                <a:solidFill>
                  <a:schemeClr val="bg1"/>
                </a:solidFill>
                <a:latin typeface="배달의민족 주아"/>
                <a:ea typeface="배달의민족 주아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1"/>
            <a:ext cx="152402" cy="9778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배달의민족 주아"/>
              <a:ea typeface="배달의민족 주아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808528" y="977899"/>
            <a:ext cx="1138347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"/>
          <p:cNvGrpSpPr/>
          <p:nvPr/>
        </p:nvGrpSpPr>
        <p:grpSpPr>
          <a:xfrm rot="0">
            <a:off x="292100" y="84632"/>
            <a:ext cx="2571115" cy="570688"/>
            <a:chOff x="292100" y="84632"/>
            <a:chExt cx="2571115" cy="570688"/>
          </a:xfrm>
        </p:grpSpPr>
        <p:sp>
          <p:nvSpPr>
            <p:cNvPr id="3" name="TextBox 2"/>
            <p:cNvSpPr txBox="1"/>
            <p:nvPr/>
          </p:nvSpPr>
          <p:spPr>
            <a:xfrm>
              <a:off x="808528" y="84632"/>
              <a:ext cx="2054687" cy="57068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3200" b="1" spc="-30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주아"/>
                  <a:ea typeface="배달의민족 주아"/>
                </a:rPr>
                <a:t>사용자 환경</a:t>
              </a:r>
              <a:endParaRPr lang="ko-KR" altLang="en-US" sz="32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/>
                <a:ea typeface="배달의민족 주아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92100" y="84722"/>
              <a:ext cx="799465" cy="33247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1600" b="1">
                  <a:latin typeface="배달의민족 주아"/>
                  <a:ea typeface="배달의민족 주아"/>
                  <a:cs typeface="Times New Roman"/>
                </a:rPr>
                <a:t>Part 1</a:t>
              </a:r>
              <a:r>
                <a:rPr lang="en-US" altLang="ko-KR" sz="1200">
                  <a:latin typeface="배달의민족 주아"/>
                  <a:ea typeface="배달의민족 주아"/>
                  <a:cs typeface="Times New Roman"/>
                </a:rPr>
                <a:t> </a:t>
              </a:r>
              <a:endParaRPr lang="ko-KR" altLang="en-US" sz="1200">
                <a:latin typeface="배달의민족 주아"/>
                <a:ea typeface="배달의민족 주아"/>
                <a:cs typeface="Times New Roman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568500" y="710279"/>
            <a:ext cx="1780489" cy="26889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/>
                <a:ea typeface="배달의민족 주아"/>
                <a:cs typeface="Times New Roman"/>
              </a:rPr>
              <a:t>Eclipse Python MySQL </a:t>
            </a:r>
            <a:endParaRPr lang="en-US" altLang="ko-KR" sz="1200">
              <a:solidFill>
                <a:schemeClr val="tx1">
                  <a:lumMod val="75000"/>
                  <a:lumOff val="25000"/>
                </a:schemeClr>
              </a:solidFill>
              <a:latin typeface="배달의민족 주아"/>
              <a:ea typeface="배달의민족 주아"/>
              <a:cs typeface="Times New Roman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240328" y="2047946"/>
            <a:ext cx="1168400" cy="10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배달의민족 주아"/>
              <a:ea typeface="배달의민족 주아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650028" y="2047946"/>
            <a:ext cx="8242300" cy="10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배달의민족 주아"/>
              <a:ea typeface="배달의민족 주아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566518" y="2174025"/>
            <a:ext cx="459105" cy="75777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4400" b="1" spc="-300">
                <a:solidFill>
                  <a:schemeClr val="bg1"/>
                </a:solidFill>
                <a:latin typeface="배달의민족 주아"/>
                <a:ea typeface="배달의민족 주아"/>
              </a:rPr>
              <a:t>1</a:t>
            </a:r>
            <a:endParaRPr lang="ko-KR" altLang="en-US" sz="4400" b="1" spc="-300">
              <a:solidFill>
                <a:schemeClr val="bg1"/>
              </a:solidFill>
              <a:latin typeface="배달의민족 주아"/>
              <a:ea typeface="배달의민족 주아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826058" y="2210183"/>
            <a:ext cx="2332682" cy="8221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800" b="1">
                <a:solidFill>
                  <a:schemeClr val="bg1"/>
                </a:solidFill>
                <a:latin typeface="배달의민족 주아"/>
                <a:ea typeface="배달의민족 주아"/>
              </a:rPr>
              <a:t>Eclipse</a:t>
            </a:r>
            <a:endParaRPr lang="ko-KR" altLang="en-US" sz="4800" b="1">
              <a:solidFill>
                <a:schemeClr val="bg1"/>
              </a:solidFill>
              <a:latin typeface="배달의민족 주아"/>
              <a:ea typeface="배달의민족 주아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240328" y="3367447"/>
            <a:ext cx="1168400" cy="10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배달의민족 주아"/>
              <a:ea typeface="배달의민족 주아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650028" y="3367447"/>
            <a:ext cx="8242300" cy="1044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배달의민족 주아"/>
              <a:ea typeface="배달의민족 주아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586175" y="3540463"/>
            <a:ext cx="459105" cy="75778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4400" b="1" spc="-300">
                <a:solidFill>
                  <a:schemeClr val="bg1"/>
                </a:solidFill>
                <a:latin typeface="배달의민족 주아"/>
                <a:ea typeface="배달의민족 주아"/>
              </a:rPr>
              <a:t>2</a:t>
            </a:r>
            <a:endParaRPr lang="ko-KR" altLang="en-US" sz="4400" b="1" spc="-300">
              <a:solidFill>
                <a:schemeClr val="bg1"/>
              </a:solidFill>
              <a:latin typeface="배달의민족 주아"/>
              <a:ea typeface="배달의민족 주아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240328" y="4686948"/>
            <a:ext cx="1168400" cy="104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배달의민족 주아"/>
              <a:ea typeface="배달의민족 주아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650028" y="4686948"/>
            <a:ext cx="8242300" cy="104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배달의민족 주아"/>
              <a:ea typeface="배달의민족 주아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596308" y="4833498"/>
            <a:ext cx="459105" cy="75577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4400" b="1" spc="-300">
                <a:solidFill>
                  <a:schemeClr val="bg1"/>
                </a:solidFill>
                <a:latin typeface="배달의민족 주아"/>
                <a:ea typeface="배달의민족 주아"/>
              </a:rPr>
              <a:t>3</a:t>
            </a:r>
            <a:endParaRPr lang="ko-KR" altLang="en-US" sz="4400" b="1" spc="-300">
              <a:solidFill>
                <a:schemeClr val="bg1"/>
              </a:solidFill>
              <a:latin typeface="배달의민족 주아"/>
              <a:ea typeface="배달의민족 주아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907122" y="3534175"/>
            <a:ext cx="2251618" cy="82454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800" b="1">
                <a:solidFill>
                  <a:schemeClr val="bg1"/>
                </a:solidFill>
                <a:latin typeface="배달의민족 주아"/>
                <a:ea typeface="배달의민족 주아"/>
              </a:rPr>
              <a:t>Python</a:t>
            </a:r>
            <a:endParaRPr lang="ko-KR" altLang="en-US" sz="4800" b="1">
              <a:solidFill>
                <a:schemeClr val="bg1"/>
              </a:solidFill>
              <a:latin typeface="배달의민족 주아"/>
              <a:ea typeface="배달의민족 주아"/>
            </a:endParaRPr>
          </a:p>
        </p:txBody>
      </p:sp>
      <p:pic>
        <p:nvPicPr>
          <p:cNvPr id="25" name="그림 24" descr="텍스트, 클립아트이(가) 표시된 사진  자동 생성된 설명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245290" y="2228932"/>
            <a:ext cx="3064189" cy="71982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7437817" y="3538338"/>
            <a:ext cx="3114854" cy="791692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2896989" y="4814147"/>
            <a:ext cx="2290326" cy="82274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800" b="1">
                <a:solidFill>
                  <a:schemeClr val="bg1"/>
                </a:solidFill>
                <a:latin typeface="배달의민족 주아"/>
                <a:ea typeface="배달의민족 주아"/>
              </a:rPr>
              <a:t>MySQL</a:t>
            </a:r>
            <a:endParaRPr lang="ko-KR" altLang="en-US" sz="4800" b="1">
              <a:solidFill>
                <a:schemeClr val="bg1"/>
              </a:solidFill>
              <a:latin typeface="배달의민족 주아"/>
              <a:ea typeface="배달의민족 주아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8093297" y="4785747"/>
            <a:ext cx="1722828" cy="9050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bg>
      <p:bgPr shadeToTitle="0">
        <a:solidFill>
          <a:srgbClr val="d6d5d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1"/>
            <a:ext cx="152402" cy="9778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배달의민족 주아"/>
              <a:ea typeface="배달의민족 주아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808528" y="977899"/>
            <a:ext cx="1138347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6783923" y="4245251"/>
            <a:ext cx="4588278" cy="2165074"/>
          </a:xfrm>
          <a:prstGeom prst="rect">
            <a:avLst/>
          </a:prstGeom>
          <a:noFill/>
          <a:ln>
            <a:solidFill>
              <a:srgbClr val="bdbab5"/>
            </a:solidFill>
          </a:ln>
        </p:spPr>
        <p:style>
          <a:lnRef idx="2">
            <a:schemeClr val="accent3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vert="horz" wrap="square" lIns="882363" tIns="174543" rIns="174543" bIns="556632" anchor="t" anchorCtr="0">
            <a:noAutofit/>
          </a:bodyPr>
          <a:lstStyle/>
          <a:p>
            <a:pPr lvl="0" algn="r" defTabSz="1333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ko-KR" altLang="en-US" sz="2800">
                <a:solidFill>
                  <a:srgbClr val="808080"/>
                </a:solidFill>
                <a:latin typeface="배달의민족 주아"/>
                <a:ea typeface="배달의민족 주아"/>
              </a:rPr>
              <a:t>라이브러리</a:t>
            </a:r>
            <a:endParaRPr lang="ko-KR" altLang="en-US" sz="2800">
              <a:solidFill>
                <a:schemeClr val="tx1"/>
              </a:solidFill>
              <a:latin typeface="배달의민족 주아"/>
              <a:ea typeface="배달의민족 주아"/>
            </a:endParaRPr>
          </a:p>
          <a:p>
            <a:pPr marL="36000" lvl="1" indent="-342900" algn="r" defTabSz="1289050">
              <a:lnSpc>
                <a:spcPct val="110000"/>
              </a:lnSpc>
              <a:spcBef>
                <a:spcPct val="0"/>
              </a:spcBef>
              <a:spcAft>
                <a:spcPct val="15000"/>
              </a:spcAft>
              <a:buFont typeface="Arial"/>
              <a:buChar char="•"/>
              <a:defRPr/>
            </a:pPr>
            <a:r>
              <a:rPr lang="en-US" altLang="ko-KR" sz="2400" b="0" spc="-150">
                <a:latin typeface="배달의민족 주아"/>
                <a:ea typeface="배달의민족 주아"/>
              </a:rPr>
              <a:t>Gson</a:t>
            </a:r>
            <a:endParaRPr lang="en-US" altLang="ko-KR" sz="2400" b="0" spc="-150">
              <a:latin typeface="배달의민족 주아"/>
              <a:ea typeface="배달의민족 주아"/>
            </a:endParaRPr>
          </a:p>
          <a:p>
            <a:pPr marL="36000" lvl="1" indent="-342900" algn="r" defTabSz="1289050">
              <a:lnSpc>
                <a:spcPct val="110000"/>
              </a:lnSpc>
              <a:spcBef>
                <a:spcPct val="0"/>
              </a:spcBef>
              <a:spcAft>
                <a:spcPct val="15000"/>
              </a:spcAft>
              <a:buFont typeface="Arial"/>
              <a:buChar char="•"/>
              <a:defRPr/>
            </a:pPr>
            <a:r>
              <a:rPr lang="en-US" altLang="ko-KR" sz="2400" b="0" spc="-150">
                <a:latin typeface="배달의민족 주아"/>
                <a:ea typeface="배달의민족 주아"/>
              </a:rPr>
              <a:t>Jsoup</a:t>
            </a:r>
            <a:endParaRPr lang="en-US" altLang="ko-KR" sz="2400" b="0" spc="-150">
              <a:latin typeface="배달의민족 주아"/>
              <a:ea typeface="배달의민족 주아"/>
            </a:endParaRPr>
          </a:p>
          <a:p>
            <a:pPr marL="36000" lvl="1" indent="-342900" algn="r" defTabSz="1289050">
              <a:lnSpc>
                <a:spcPct val="110000"/>
              </a:lnSpc>
              <a:spcBef>
                <a:spcPct val="0"/>
              </a:spcBef>
              <a:spcAft>
                <a:spcPct val="15000"/>
              </a:spcAft>
              <a:buFont typeface="Arial"/>
              <a:buChar char="•"/>
              <a:defRPr/>
            </a:pPr>
            <a:r>
              <a:rPr lang="en-US" altLang="ko-KR" sz="2400" b="0" spc="-150">
                <a:latin typeface="배달의민족 주아"/>
                <a:ea typeface="배달의민족 주아"/>
              </a:rPr>
              <a:t>Simplecaptcha</a:t>
            </a:r>
            <a:endParaRPr lang="ko-KR" altLang="en-US" sz="2400" b="0" spc="-150">
              <a:latin typeface="배달의민족 주아"/>
              <a:ea typeface="배달의민족 주아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60007" y="4426806"/>
            <a:ext cx="4932343" cy="1782000"/>
          </a:xfrm>
          <a:prstGeom prst="rect">
            <a:avLst/>
          </a:prstGeom>
          <a:noFill/>
          <a:ln>
            <a:solidFill>
              <a:srgbClr val="64a0b2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vert="horz" wrap="square" lIns="174543" tIns="174543" rIns="882363" bIns="556632" anchor="t" anchorCtr="0">
            <a:noAutofit/>
          </a:bodyPr>
          <a:lstStyle/>
          <a:p>
            <a:pPr marL="36000" lvl="1" defTabSz="1289050">
              <a:lnSpc>
                <a:spcPct val="110000"/>
              </a:lnSpc>
              <a:spcBef>
                <a:spcPct val="0"/>
              </a:spcBef>
              <a:spcAft>
                <a:spcPct val="15000"/>
              </a:spcAft>
              <a:defRPr/>
            </a:pPr>
            <a:r>
              <a:rPr lang="en-US" altLang="ko-KR" sz="2800">
                <a:solidFill>
                  <a:srgbClr val="64a0b2"/>
                </a:solidFill>
                <a:latin typeface="배달의민족 주아"/>
                <a:ea typeface="배달의민족 주아"/>
              </a:rPr>
              <a:t>Python</a:t>
            </a:r>
            <a:endParaRPr lang="en-US" altLang="ko-KR" sz="2800">
              <a:solidFill>
                <a:srgbClr val="64a0b2"/>
              </a:solidFill>
              <a:latin typeface="배달의민족 주아"/>
              <a:ea typeface="배달의민족 주아"/>
            </a:endParaRPr>
          </a:p>
          <a:p>
            <a:pPr marL="378720" lvl="1" indent="-342720" defTabSz="1289050">
              <a:lnSpc>
                <a:spcPct val="110000"/>
              </a:lnSpc>
              <a:spcAft>
                <a:spcPct val="15000"/>
              </a:spcAft>
              <a:buFont typeface="Arial"/>
              <a:buChar char="•"/>
              <a:defRPr/>
            </a:pPr>
            <a:r>
              <a:rPr lang="en-US" altLang="ko-KR" sz="2400" b="0" spc="-150">
                <a:latin typeface="배달의민족 주아"/>
                <a:ea typeface="배달의민족 주아"/>
              </a:rPr>
              <a:t>open API</a:t>
            </a:r>
            <a:r>
              <a:rPr lang="ko-KR" altLang="en-US" sz="2400" b="0" spc="-150">
                <a:latin typeface="배달의민족 주아"/>
                <a:ea typeface="배달의민족 주아"/>
              </a:rPr>
              <a:t> 데이터</a:t>
            </a:r>
            <a:r>
              <a:rPr lang="en-US" altLang="ko-KR" sz="2400" b="0" spc="-150">
                <a:latin typeface="배달의민족 주아"/>
                <a:ea typeface="배달의민족 주아"/>
              </a:rPr>
              <a:t>(csv)</a:t>
            </a:r>
            <a:r>
              <a:rPr lang="ko-KR" altLang="en-US" sz="2400" b="0" spc="-150">
                <a:latin typeface="배달의민족 주아"/>
                <a:ea typeface="배달의민족 주아"/>
              </a:rPr>
              <a:t> </a:t>
            </a:r>
            <a:br>
              <a:rPr lang="en-US" altLang="ko-KR" sz="2400" b="0" spc="-150">
                <a:latin typeface="배달의민족 주아"/>
                <a:ea typeface="배달의민족 주아"/>
              </a:rPr>
            </a:br>
            <a:r>
              <a:rPr lang="en-US" altLang="ko-KR" sz="2400" b="0" spc="-150">
                <a:latin typeface="배달의민족 주아"/>
                <a:ea typeface="배달의민족 주아"/>
              </a:rPr>
              <a:t>      </a:t>
            </a:r>
            <a:r>
              <a:rPr lang="ko-KR" altLang="en-US" sz="2400" b="0" spc="-150">
                <a:latin typeface="배달의민족 주아"/>
                <a:ea typeface="배달의민족 주아"/>
              </a:rPr>
              <a:t> </a:t>
            </a:r>
            <a:r>
              <a:rPr lang="en-US" altLang="ko-KR" sz="2400" b="0" spc="-150">
                <a:latin typeface="배달의민족 주아"/>
                <a:ea typeface="배달의민족 주아"/>
              </a:rPr>
              <a:t>            RDBMS </a:t>
            </a:r>
            <a:r>
              <a:rPr lang="ko-KR" altLang="en-US" sz="2400" b="0" spc="-150">
                <a:latin typeface="배달의민족 주아"/>
                <a:ea typeface="배달의민족 주아"/>
              </a:rPr>
              <a:t>업데이트</a:t>
            </a:r>
            <a:endParaRPr lang="ko-KR" altLang="en-US" sz="2400" b="0" spc="-150">
              <a:latin typeface="배달의민족 주아"/>
              <a:ea typeface="배달의민족 주아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988029" y="1317554"/>
            <a:ext cx="4426184" cy="1995826"/>
          </a:xfrm>
          <a:prstGeom prst="rect">
            <a:avLst/>
          </a:prstGeom>
          <a:noFill/>
          <a:ln>
            <a:solidFill>
              <a:srgbClr val="0eaadd"/>
            </a:solidFill>
          </a:ln>
        </p:spPr>
        <p:style>
          <a:lnRef idx="2">
            <a:schemeClr val="accent3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vert="horz" wrap="square" lIns="882363" tIns="174543" rIns="174543" bIns="556632" anchor="t" anchorCtr="0">
            <a:noAutofit/>
          </a:bodyPr>
          <a:lstStyle/>
          <a:p>
            <a:pPr marL="36000" lvl="1" algn="r" defTabSz="1289050">
              <a:lnSpc>
                <a:spcPct val="110000"/>
              </a:lnSpc>
              <a:spcBef>
                <a:spcPct val="0"/>
              </a:spcBef>
              <a:spcAft>
                <a:spcPct val="15000"/>
              </a:spcAft>
              <a:defRPr/>
            </a:pPr>
            <a:r>
              <a:rPr lang="en-US" altLang="ko-KR" sz="2800">
                <a:solidFill>
                  <a:srgbClr val="0eaadd"/>
                </a:solidFill>
                <a:latin typeface="배달의민족 주아"/>
                <a:ea typeface="배달의민족 주아"/>
              </a:rPr>
              <a:t>MySQL</a:t>
            </a:r>
            <a:endParaRPr lang="en-US" altLang="ko-KR" sz="2800">
              <a:solidFill>
                <a:schemeClr val="tx1"/>
              </a:solidFill>
              <a:latin typeface="배달의민족 주아"/>
              <a:ea typeface="배달의민족 주아"/>
            </a:endParaRPr>
          </a:p>
          <a:p>
            <a:pPr marL="36000" lvl="1" indent="-342900" algn="r" defTabSz="1289050">
              <a:lnSpc>
                <a:spcPct val="110000"/>
              </a:lnSpc>
              <a:spcBef>
                <a:spcPct val="0"/>
              </a:spcBef>
              <a:spcAft>
                <a:spcPct val="15000"/>
              </a:spcAft>
              <a:buFont typeface="Arial"/>
              <a:buChar char="•"/>
              <a:defRPr/>
            </a:pPr>
            <a:r>
              <a:rPr lang="en-US" altLang="ko-KR" sz="2300" b="0" spc="-150">
                <a:latin typeface="배달의민족 주아"/>
                <a:ea typeface="배달의민족 주아"/>
              </a:rPr>
              <a:t>RDBMS</a:t>
            </a:r>
            <a:r>
              <a:rPr lang="ko-KR" altLang="en-US" sz="2300" b="0" spc="-150">
                <a:latin typeface="배달의민족 주아"/>
                <a:ea typeface="배달의민족 주아"/>
              </a:rPr>
              <a:t>의 장점을 이용한  데이터 구조</a:t>
            </a:r>
            <a:r>
              <a:rPr lang="en-US" altLang="ko-KR" sz="2300" b="0" spc="-150">
                <a:latin typeface="배달의민족 주아"/>
                <a:ea typeface="배달의민족 주아"/>
              </a:rPr>
              <a:t>(</a:t>
            </a:r>
            <a:r>
              <a:rPr lang="ko-KR" altLang="en-US" sz="2300" b="0" spc="-150">
                <a:latin typeface="배달의민족 주아"/>
                <a:ea typeface="배달의민족 주아"/>
              </a:rPr>
              <a:t>관계</a:t>
            </a:r>
            <a:r>
              <a:rPr lang="en-US" altLang="ko-KR" sz="2300" b="0" spc="-150">
                <a:latin typeface="배달의민족 주아"/>
                <a:ea typeface="배달의민족 주아"/>
              </a:rPr>
              <a:t>)</a:t>
            </a:r>
            <a:r>
              <a:rPr lang="ko-KR" altLang="en-US" sz="2300" b="0" spc="-150">
                <a:latin typeface="배달의민족 주아"/>
                <a:ea typeface="배달의민족 주아"/>
              </a:rPr>
              <a:t> 파악 </a:t>
            </a:r>
            <a:endParaRPr lang="ko-KR" altLang="en-US" sz="2300" b="0" spc="-150">
              <a:latin typeface="배달의민족 주아"/>
              <a:ea typeface="배달의민족 주아"/>
            </a:endParaRPr>
          </a:p>
          <a:p>
            <a:pPr marL="0" lvl="1" indent="0" algn="r" defTabSz="1289050">
              <a:lnSpc>
                <a:spcPct val="110000"/>
              </a:lnSpc>
              <a:spcBef>
                <a:spcPct val="0"/>
              </a:spcBef>
              <a:spcAft>
                <a:spcPct val="15000"/>
              </a:spcAft>
              <a:buFont typeface="Arial"/>
              <a:buNone/>
              <a:defRPr/>
            </a:pPr>
            <a:r>
              <a:rPr lang="ko-KR" altLang="en-US" sz="2300" b="0" spc="-150">
                <a:latin typeface="배달의민족 주아"/>
                <a:ea typeface="배달의민족 주아"/>
              </a:rPr>
              <a:t>손쉬운 데이터관리 </a:t>
            </a:r>
            <a:endParaRPr lang="ko-KR" altLang="en-US" sz="2300" b="0" spc="-150">
              <a:latin typeface="배달의민족 주아"/>
              <a:ea typeface="배달의민족 주아"/>
            </a:endParaRPr>
          </a:p>
          <a:p>
            <a:pPr marL="36000" lvl="1" indent="-342900" algn="r" defTabSz="1289050">
              <a:lnSpc>
                <a:spcPct val="110000"/>
              </a:lnSpc>
              <a:spcBef>
                <a:spcPct val="0"/>
              </a:spcBef>
              <a:spcAft>
                <a:spcPct val="15000"/>
              </a:spcAft>
              <a:buFont typeface="Arial"/>
              <a:buChar char="•"/>
              <a:defRPr/>
            </a:pPr>
            <a:endParaRPr lang="ko-KR" altLang="en-US" sz="2400" b="0" spc="-150">
              <a:latin typeface="배달의민족 주아"/>
              <a:ea typeface="배달의민족 주아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44605" y="1278676"/>
            <a:ext cx="4754782" cy="1994814"/>
          </a:xfrm>
          <a:prstGeom prst="rect">
            <a:avLst/>
          </a:prstGeom>
          <a:noFill/>
          <a:ln>
            <a:solidFill>
              <a:srgbClr val="44546a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vert="horz" wrap="square" lIns="174543" tIns="174543" rIns="882363" bIns="556632" anchor="t" anchorCtr="0">
            <a:noAutofit/>
          </a:bodyPr>
          <a:lstStyle/>
          <a:p>
            <a:pPr marL="36000" lvl="1" defTabSz="1289050">
              <a:lnSpc>
                <a:spcPct val="110000"/>
              </a:lnSpc>
              <a:spcBef>
                <a:spcPct val="0"/>
              </a:spcBef>
              <a:spcAft>
                <a:spcPct val="15000"/>
              </a:spcAft>
              <a:defRPr/>
            </a:pPr>
            <a:r>
              <a:rPr lang="en-US" altLang="ko-KR" sz="2800">
                <a:solidFill>
                  <a:srgbClr val="44546a"/>
                </a:solidFill>
                <a:latin typeface="배달의민족 주아"/>
                <a:ea typeface="배달의민족 주아"/>
              </a:rPr>
              <a:t>Eclipse</a:t>
            </a:r>
            <a:r>
              <a:rPr lang="ko-KR" altLang="en-US" sz="2800" b="0" kern="1200" spc="-3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/>
                <a:ea typeface="배달의민족 주아"/>
              </a:rPr>
              <a:t> </a:t>
            </a:r>
            <a:endParaRPr lang="ko-KR" altLang="en-US" sz="2800" b="0" kern="1200" spc="-300">
              <a:solidFill>
                <a:schemeClr val="tx1">
                  <a:lumMod val="75000"/>
                  <a:lumOff val="25000"/>
                </a:schemeClr>
              </a:solidFill>
              <a:latin typeface="배달의민족 주아"/>
              <a:ea typeface="배달의민족 주아"/>
            </a:endParaRPr>
          </a:p>
          <a:p>
            <a:pPr marL="36000" lvl="1" indent="-342900" algn="l" defTabSz="1289050" latinLnBrk="1">
              <a:lnSpc>
                <a:spcPct val="110000"/>
              </a:lnSpc>
              <a:spcBef>
                <a:spcPct val="0"/>
              </a:spcBef>
              <a:spcAft>
                <a:spcPct val="15000"/>
              </a:spcAft>
              <a:buFont typeface="Arial"/>
              <a:buChar char="•"/>
              <a:defRPr/>
            </a:pPr>
            <a:r>
              <a:rPr lang="en-US" altLang="ko-KR" sz="2400" b="0" spc="-150">
                <a:latin typeface="배달의민족 주아"/>
                <a:ea typeface="배달의민족 주아"/>
              </a:rPr>
              <a:t>JSP, </a:t>
            </a:r>
            <a:r>
              <a:rPr lang="en-US" altLang="ko-KR" sz="2400" b="0" spc="-150">
                <a:latin typeface="배달의민족 주아"/>
                <a:ea typeface="배달의민족 주아"/>
              </a:rPr>
              <a:t>Apache </a:t>
            </a:r>
            <a:r>
              <a:rPr lang="en-US" altLang="ko-KR" sz="2400" b="0" spc="-150">
                <a:latin typeface="배달의민족 주아"/>
                <a:ea typeface="배달의민족 주아"/>
              </a:rPr>
              <a:t>Tomcat server</a:t>
            </a:r>
            <a:r>
              <a:rPr lang="ko-KR" altLang="en-US" sz="2400" b="0" spc="-150">
                <a:latin typeface="배달의민족 주아"/>
                <a:ea typeface="배달의민족 주아"/>
              </a:rPr>
              <a:t> 연동한 </a:t>
            </a:r>
            <a:r>
              <a:rPr lang="en-US" altLang="ko-KR" sz="2400" b="0" spc="-150">
                <a:latin typeface="배달의민족 주아"/>
                <a:ea typeface="배달의민족 주아"/>
              </a:rPr>
              <a:t>web application</a:t>
            </a:r>
            <a:r>
              <a:rPr lang="ko-KR" altLang="en-US" sz="2400" b="0" spc="-150">
                <a:latin typeface="배달의민족 주아"/>
                <a:ea typeface="배달의민족 주아"/>
              </a:rPr>
              <a:t> 제작</a:t>
            </a:r>
            <a:endParaRPr lang="ko-KR" altLang="en-US" sz="2400" b="0" spc="-150">
              <a:latin typeface="배달의민족 주아"/>
              <a:ea typeface="배달의민족 주아"/>
            </a:endParaRPr>
          </a:p>
        </p:txBody>
      </p:sp>
      <p:sp>
        <p:nvSpPr>
          <p:cNvPr id="11" name="자유형: 도형 10"/>
          <p:cNvSpPr/>
          <p:nvPr/>
        </p:nvSpPr>
        <p:spPr>
          <a:xfrm>
            <a:off x="3923031" y="1778118"/>
            <a:ext cx="2068057" cy="2068057"/>
          </a:xfrm>
          <a:custGeom>
            <a:avLst/>
            <a:gdLst>
              <a:gd name="connsiteX0" fmla="*/ 0 w 2068057"/>
              <a:gd name="connsiteY0" fmla="*/ 2068057 h 2068057"/>
              <a:gd name="connsiteX1" fmla="*/ 2068057 w 2068057"/>
              <a:gd name="connsiteY1" fmla="*/ 0 h 2068057"/>
              <a:gd name="connsiteX2" fmla="*/ 2068057 w 2068057"/>
              <a:gd name="connsiteY2" fmla="*/ 2068057 h 2068057"/>
              <a:gd name="connsiteX3" fmla="*/ 0 w 2068057"/>
              <a:gd name="connsiteY3" fmla="*/ 2068057 h 206805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68057" h="2068057">
                <a:moveTo>
                  <a:pt x="0" y="2068057"/>
                </a:moveTo>
                <a:cubicBezTo>
                  <a:pt x="0" y="925901"/>
                  <a:pt x="925901" y="0"/>
                  <a:pt x="2068057" y="0"/>
                </a:cubicBezTo>
                <a:lnTo>
                  <a:pt x="2068057" y="2068057"/>
                </a:lnTo>
                <a:lnTo>
                  <a:pt x="0" y="2068057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vert="horz" wrap="square" lIns="819080" tIns="819080" rIns="213360" bIns="213360" anchor="ctr" anchorCtr="0">
            <a:noAutofit/>
          </a:bodyPr>
          <a:lstStyle/>
          <a:p>
            <a:pPr lvl="0">
              <a:defRPr/>
            </a:pPr>
            <a:r>
              <a:rPr lang="en-US" altLang="ko-KR" sz="2400">
                <a:solidFill>
                  <a:schemeClr val="bg1"/>
                </a:solidFill>
                <a:latin typeface="배달의민족 주아"/>
                <a:ea typeface="배달의민족 주아"/>
              </a:rPr>
              <a:t>Eclipse</a:t>
            </a:r>
            <a:endParaRPr lang="ko-KR" altLang="en-US" sz="2400">
              <a:solidFill>
                <a:schemeClr val="bg1"/>
              </a:solidFill>
              <a:latin typeface="배달의민족 주아"/>
              <a:ea typeface="배달의민족 주아"/>
            </a:endParaRPr>
          </a:p>
        </p:txBody>
      </p:sp>
      <p:sp>
        <p:nvSpPr>
          <p:cNvPr id="12" name="자유형: 도형 11"/>
          <p:cNvSpPr/>
          <p:nvPr/>
        </p:nvSpPr>
        <p:spPr>
          <a:xfrm>
            <a:off x="6096000" y="1788360"/>
            <a:ext cx="2068057" cy="2068057"/>
          </a:xfrm>
          <a:custGeom>
            <a:avLst/>
            <a:gdLst>
              <a:gd name="connsiteX0" fmla="*/ 0 w 2068057"/>
              <a:gd name="connsiteY0" fmla="*/ 2068057 h 2068057"/>
              <a:gd name="connsiteX1" fmla="*/ 2068057 w 2068057"/>
              <a:gd name="connsiteY1" fmla="*/ 0 h 2068057"/>
              <a:gd name="connsiteX2" fmla="*/ 2068057 w 2068057"/>
              <a:gd name="connsiteY2" fmla="*/ 2068057 h 2068057"/>
              <a:gd name="connsiteX3" fmla="*/ 0 w 2068057"/>
              <a:gd name="connsiteY3" fmla="*/ 2068057 h 206805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68057" h="2068057">
                <a:moveTo>
                  <a:pt x="0" y="0"/>
                </a:moveTo>
                <a:cubicBezTo>
                  <a:pt x="1142156" y="0"/>
                  <a:pt x="2068057" y="925901"/>
                  <a:pt x="2068057" y="2068057"/>
                </a:cubicBezTo>
                <a:lnTo>
                  <a:pt x="0" y="206805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vert="horz" wrap="square" lIns="213360" tIns="819080" rIns="819080" bIns="213360" anchor="ctr" anchorCtr="0">
            <a:noAutofit/>
          </a:bodyPr>
          <a:lstStyle/>
          <a:p>
            <a:pPr defTabSz="1333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endParaRPr lang="en-US" altLang="ko-KR" sz="2400">
              <a:solidFill>
                <a:schemeClr val="bg1"/>
              </a:solidFill>
              <a:latin typeface="배달의민족 주아"/>
              <a:ea typeface="배달의민족 주아"/>
            </a:endParaRPr>
          </a:p>
          <a:p>
            <a:pPr defTabSz="1333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altLang="ko-KR" sz="2400">
                <a:solidFill>
                  <a:schemeClr val="bg1"/>
                </a:solidFill>
                <a:latin typeface="배달의민족 주아"/>
                <a:ea typeface="배달의민족 주아"/>
              </a:rPr>
              <a:t>MySQL</a:t>
            </a:r>
            <a:endParaRPr lang="en-US" altLang="ko-KR" sz="2400">
              <a:solidFill>
                <a:schemeClr val="bg1"/>
              </a:solidFill>
              <a:latin typeface="배달의민족 주아"/>
              <a:ea typeface="배달의민족 주아"/>
            </a:endParaRPr>
          </a:p>
          <a:p>
            <a:pPr marL="0" lvl="0" indent="0" algn="ctr" defTabSz="13335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endParaRPr lang="ko-KR" altLang="en-US" sz="2400" kern="1200">
              <a:solidFill>
                <a:schemeClr val="bg1"/>
              </a:solidFill>
              <a:latin typeface="배달의민족 주아"/>
              <a:ea typeface="배달의민족 주아"/>
            </a:endParaRPr>
          </a:p>
        </p:txBody>
      </p:sp>
      <p:sp>
        <p:nvSpPr>
          <p:cNvPr id="13" name="자유형: 도형 12"/>
          <p:cNvSpPr/>
          <p:nvPr/>
        </p:nvSpPr>
        <p:spPr>
          <a:xfrm>
            <a:off x="6086611" y="3972424"/>
            <a:ext cx="2068057" cy="1965638"/>
          </a:xfrm>
          <a:custGeom>
            <a:avLst/>
            <a:gdLst>
              <a:gd name="connsiteX0" fmla="*/ 0 w 2068057"/>
              <a:gd name="connsiteY0" fmla="*/ 2068057 h 2068057"/>
              <a:gd name="connsiteX1" fmla="*/ 2068057 w 2068057"/>
              <a:gd name="connsiteY1" fmla="*/ 0 h 2068057"/>
              <a:gd name="connsiteX2" fmla="*/ 2068057 w 2068057"/>
              <a:gd name="connsiteY2" fmla="*/ 2068057 h 2068057"/>
              <a:gd name="connsiteX3" fmla="*/ 0 w 2068057"/>
              <a:gd name="connsiteY3" fmla="*/ 2068057 h 206805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68057" h="2068057">
                <a:moveTo>
                  <a:pt x="2068057" y="0"/>
                </a:moveTo>
                <a:cubicBezTo>
                  <a:pt x="2068057" y="1142156"/>
                  <a:pt x="1142156" y="2068057"/>
                  <a:pt x="0" y="2068057"/>
                </a:cubicBezTo>
                <a:lnTo>
                  <a:pt x="0" y="0"/>
                </a:lnTo>
                <a:lnTo>
                  <a:pt x="2068057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vert="horz" wrap="square" lIns="213360" tIns="213360" rIns="819081" bIns="819080" anchor="ctr" anchorCtr="0">
            <a:noAutofit/>
          </a:bodyPr>
          <a:lstStyle/>
          <a:p>
            <a:pPr marL="0" lvl="0" indent="0" algn="ctr" defTabSz="13335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endParaRPr lang="ko-KR" altLang="en-US" sz="2800" kern="1200">
              <a:solidFill>
                <a:schemeClr val="bg1"/>
              </a:solidFill>
              <a:latin typeface="배달의민족 주아"/>
              <a:ea typeface="배달의민족 주아"/>
            </a:endParaRPr>
          </a:p>
        </p:txBody>
      </p:sp>
      <p:sp>
        <p:nvSpPr>
          <p:cNvPr id="14" name="자유형: 도형 13"/>
          <p:cNvSpPr/>
          <p:nvPr/>
        </p:nvSpPr>
        <p:spPr>
          <a:xfrm>
            <a:off x="3923030" y="3951940"/>
            <a:ext cx="2068058" cy="1986121"/>
          </a:xfrm>
          <a:custGeom>
            <a:avLst/>
            <a:gdLst>
              <a:gd name="connsiteX0" fmla="*/ 0 w 2068057"/>
              <a:gd name="connsiteY0" fmla="*/ 2068057 h 2068057"/>
              <a:gd name="connsiteX1" fmla="*/ 2068057 w 2068057"/>
              <a:gd name="connsiteY1" fmla="*/ 0 h 2068057"/>
              <a:gd name="connsiteX2" fmla="*/ 2068057 w 2068057"/>
              <a:gd name="connsiteY2" fmla="*/ 2068057 h 2068057"/>
              <a:gd name="connsiteX3" fmla="*/ 0 w 2068057"/>
              <a:gd name="connsiteY3" fmla="*/ 2068057 h 206805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68057" h="2068057">
                <a:moveTo>
                  <a:pt x="2068057" y="2068057"/>
                </a:moveTo>
                <a:cubicBezTo>
                  <a:pt x="925901" y="2068057"/>
                  <a:pt x="0" y="1142156"/>
                  <a:pt x="0" y="0"/>
                </a:cubicBezTo>
                <a:lnTo>
                  <a:pt x="2068057" y="0"/>
                </a:lnTo>
                <a:lnTo>
                  <a:pt x="2068057" y="2068057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vert="horz" wrap="square" lIns="819081" tIns="213360" rIns="213360" bIns="819080" anchor="ctr" anchorCtr="0">
            <a:noAutofit/>
          </a:bodyPr>
          <a:lstStyle/>
          <a:p>
            <a:pPr lvl="0">
              <a:defRPr/>
            </a:pPr>
            <a:r>
              <a:rPr lang="en-US" altLang="ko-KR" sz="2400">
                <a:solidFill>
                  <a:schemeClr val="bg1"/>
                </a:solidFill>
                <a:latin typeface="배달의민족 주아"/>
                <a:ea typeface="배달의민족 주아"/>
              </a:rPr>
              <a:t>Python</a:t>
            </a:r>
            <a:endParaRPr lang="en-US" altLang="ko-KR" sz="2400">
              <a:solidFill>
                <a:schemeClr val="bg1"/>
              </a:solidFill>
              <a:latin typeface="배달의민족 주아"/>
              <a:ea typeface="배달의민족 주아"/>
            </a:endParaRPr>
          </a:p>
          <a:p>
            <a:pPr lvl="0">
              <a:defRPr/>
            </a:pPr>
            <a:endParaRPr lang="ko-KR" altLang="en-US" sz="2400">
              <a:solidFill>
                <a:schemeClr val="bg1"/>
              </a:solidFill>
              <a:latin typeface="배달의민족 주아"/>
              <a:ea typeface="배달의민족 주아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232328" y="4207151"/>
            <a:ext cx="1117162" cy="72489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400">
                <a:solidFill>
                  <a:schemeClr val="bg1"/>
                </a:solidFill>
                <a:latin typeface="배달의민족 주아"/>
                <a:ea typeface="배달의민족 주아"/>
                <a:cs typeface="Times New Roman"/>
              </a:rPr>
              <a:t>Library</a:t>
            </a:r>
            <a:endParaRPr lang="en-US" altLang="ko-KR" sz="2400">
              <a:solidFill>
                <a:schemeClr val="bg1"/>
              </a:solidFill>
              <a:latin typeface="배달의민족 주아"/>
              <a:ea typeface="배달의민족 주아"/>
              <a:cs typeface="Times New Roman"/>
            </a:endParaRPr>
          </a:p>
          <a:p>
            <a:pPr lvl="0">
              <a:defRPr/>
            </a:pPr>
            <a:endParaRPr lang="ko-KR" altLang="en-US">
              <a:solidFill>
                <a:schemeClr val="bg1"/>
              </a:solidFill>
            </a:endParaRPr>
          </a:p>
        </p:txBody>
      </p:sp>
      <p:grpSp>
        <p:nvGrpSpPr>
          <p:cNvPr id="17" name=""/>
          <p:cNvGrpSpPr/>
          <p:nvPr/>
        </p:nvGrpSpPr>
        <p:grpSpPr>
          <a:xfrm rot="0">
            <a:off x="292100" y="84632"/>
            <a:ext cx="2571115" cy="570688"/>
            <a:chOff x="292100" y="84632"/>
            <a:chExt cx="2571115" cy="570688"/>
          </a:xfrm>
        </p:grpSpPr>
        <p:sp>
          <p:nvSpPr>
            <p:cNvPr id="18" name="TextBox 2"/>
            <p:cNvSpPr txBox="1"/>
            <p:nvPr/>
          </p:nvSpPr>
          <p:spPr>
            <a:xfrm>
              <a:off x="808528" y="84632"/>
              <a:ext cx="2054687" cy="57068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3200" b="1" spc="-30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주아"/>
                  <a:ea typeface="배달의민족 주아"/>
                </a:rPr>
                <a:t>사용자 환경</a:t>
              </a:r>
              <a:endParaRPr lang="ko-KR" altLang="en-US" sz="32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/>
                <a:ea typeface="배달의민족 주아"/>
              </a:endParaRPr>
            </a:p>
          </p:txBody>
        </p:sp>
        <p:sp>
          <p:nvSpPr>
            <p:cNvPr id="19" name="TextBox 4"/>
            <p:cNvSpPr txBox="1"/>
            <p:nvPr/>
          </p:nvSpPr>
          <p:spPr>
            <a:xfrm>
              <a:off x="292100" y="84722"/>
              <a:ext cx="799465" cy="33247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1600" b="1">
                  <a:latin typeface="배달의민족 주아"/>
                  <a:ea typeface="배달의민족 주아"/>
                  <a:cs typeface="Times New Roman"/>
                </a:rPr>
                <a:t>Part 1</a:t>
              </a:r>
              <a:r>
                <a:rPr lang="en-US" altLang="ko-KR" sz="1200">
                  <a:latin typeface="배달의민족 주아"/>
                  <a:ea typeface="배달의민족 주아"/>
                  <a:cs typeface="Times New Roman"/>
                </a:rPr>
                <a:t> </a:t>
              </a:r>
              <a:endParaRPr lang="ko-KR" altLang="en-US" sz="1200">
                <a:latin typeface="배달의민족 주아"/>
                <a:ea typeface="배달의민족 주아"/>
                <a:cs typeface="Times New Roman"/>
              </a:endParaRPr>
            </a:p>
          </p:txBody>
        </p:sp>
      </p:grpSp>
      <p:sp>
        <p:nvSpPr>
          <p:cNvPr id="20" name="TextBox 5"/>
          <p:cNvSpPr txBox="1"/>
          <p:nvPr/>
        </p:nvSpPr>
        <p:spPr>
          <a:xfrm>
            <a:off x="1568500" y="710279"/>
            <a:ext cx="1999565" cy="26889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/>
                <a:ea typeface="배달의민족 주아"/>
                <a:cs typeface="Times New Roman"/>
              </a:rPr>
              <a:t>Eclipse</a:t>
            </a: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/>
                <a:ea typeface="배달의민족 주아"/>
                <a:cs typeface="Times New Roman"/>
              </a:rPr>
              <a:t> 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/>
                <a:ea typeface="배달의민족 주아"/>
                <a:cs typeface="Times New Roman"/>
              </a:rPr>
              <a:t>/</a:t>
            </a: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/>
                <a:ea typeface="배달의민족 주아"/>
                <a:cs typeface="Times New Roman"/>
              </a:rPr>
              <a:t> 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/>
                <a:ea typeface="배달의민족 주아"/>
                <a:cs typeface="Times New Roman"/>
              </a:rPr>
              <a:t>Python</a:t>
            </a: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/>
                <a:ea typeface="배달의민족 주아"/>
                <a:cs typeface="Times New Roman"/>
              </a:rPr>
              <a:t> 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/>
                <a:ea typeface="배달의민족 주아"/>
                <a:cs typeface="Times New Roman"/>
              </a:rPr>
              <a:t>/</a:t>
            </a: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/>
                <a:ea typeface="배달의민족 주아"/>
                <a:cs typeface="Times New Roman"/>
              </a:rPr>
              <a:t> 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/>
                <a:ea typeface="배달의민족 주아"/>
                <a:cs typeface="Times New Roman"/>
              </a:rPr>
              <a:t> MySQL </a:t>
            </a:r>
            <a:endParaRPr lang="en-US" altLang="ko-KR" sz="1200">
              <a:solidFill>
                <a:schemeClr val="tx1">
                  <a:lumMod val="75000"/>
                  <a:lumOff val="25000"/>
                </a:schemeClr>
              </a:solidFill>
              <a:latin typeface="배달의민족 주아"/>
              <a:ea typeface="배달의민족 주아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bg>
      <p:bgPr shadeToTitle="0">
        <a:solidFill>
          <a:srgbClr val="d6d5d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1"/>
            <a:ext cx="152402" cy="9778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배달의민족 주아"/>
              <a:ea typeface="배달의민족 주아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808528" y="977899"/>
            <a:ext cx="1138347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004217" y="507617"/>
            <a:ext cx="1287623" cy="5197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/>
                <a:ea typeface="배달의민족 주아"/>
                <a:cs typeface="Times New Roman"/>
              </a:rPr>
              <a:t> </a:t>
            </a:r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/>
                <a:ea typeface="배달의민족 주아"/>
                <a:cs typeface="Times New Roman"/>
              </a:rPr>
              <a:t>Python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/>
                <a:ea typeface="배달의민족 주아"/>
                <a:cs typeface="Times New Roman"/>
              </a:rPr>
              <a:t> </a:t>
            </a:r>
            <a:endParaRPr lang="en-US" altLang="ko-KR" sz="1200">
              <a:solidFill>
                <a:schemeClr val="tx1">
                  <a:lumMod val="75000"/>
                  <a:lumOff val="25000"/>
                </a:schemeClr>
              </a:solidFill>
              <a:latin typeface="배달의민족 주아"/>
              <a:ea typeface="배달의민족 주아"/>
              <a:cs typeface="Times New Roman"/>
            </a:endParaRPr>
          </a:p>
        </p:txBody>
      </p:sp>
      <p:pic>
        <p:nvPicPr>
          <p:cNvPr id="2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226398" y="1101849"/>
            <a:ext cx="9342252" cy="5644687"/>
          </a:xfrm>
          <a:prstGeom prst="rect">
            <a:avLst/>
          </a:prstGeom>
        </p:spPr>
      </p:pic>
      <p:grpSp>
        <p:nvGrpSpPr>
          <p:cNvPr id="30" name=""/>
          <p:cNvGrpSpPr/>
          <p:nvPr/>
        </p:nvGrpSpPr>
        <p:grpSpPr>
          <a:xfrm rot="0">
            <a:off x="292100" y="84632"/>
            <a:ext cx="2571115" cy="570688"/>
            <a:chOff x="292100" y="84632"/>
            <a:chExt cx="2571115" cy="570688"/>
          </a:xfrm>
        </p:grpSpPr>
        <p:sp>
          <p:nvSpPr>
            <p:cNvPr id="31" name="TextBox 2"/>
            <p:cNvSpPr txBox="1"/>
            <p:nvPr/>
          </p:nvSpPr>
          <p:spPr>
            <a:xfrm>
              <a:off x="808528" y="84632"/>
              <a:ext cx="2054687" cy="57068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3200" b="1" spc="-30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주아"/>
                  <a:ea typeface="배달의민족 주아"/>
                </a:rPr>
                <a:t>사용자 환경</a:t>
              </a:r>
              <a:endParaRPr lang="ko-KR" altLang="en-US" sz="32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/>
                <a:ea typeface="배달의민족 주아"/>
              </a:endParaRPr>
            </a:p>
          </p:txBody>
        </p:sp>
        <p:sp>
          <p:nvSpPr>
            <p:cNvPr id="32" name="TextBox 4"/>
            <p:cNvSpPr txBox="1"/>
            <p:nvPr/>
          </p:nvSpPr>
          <p:spPr>
            <a:xfrm>
              <a:off x="292100" y="84722"/>
              <a:ext cx="799465" cy="33247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1600" b="1">
                  <a:latin typeface="배달의민족 주아"/>
                  <a:ea typeface="배달의민족 주아"/>
                  <a:cs typeface="Times New Roman"/>
                </a:rPr>
                <a:t>Part 1</a:t>
              </a:r>
              <a:r>
                <a:rPr lang="en-US" altLang="ko-KR" sz="1200">
                  <a:latin typeface="배달의민족 주아"/>
                  <a:ea typeface="배달의민족 주아"/>
                  <a:cs typeface="Times New Roman"/>
                </a:rPr>
                <a:t> </a:t>
              </a:r>
              <a:endParaRPr lang="ko-KR" altLang="en-US" sz="1200">
                <a:latin typeface="배달의민족 주아"/>
                <a:ea typeface="배달의민족 주아"/>
                <a:cs typeface="Times New Roman"/>
              </a:endParaRPr>
            </a:p>
          </p:txBody>
        </p:sp>
      </p:grpSp>
      <p:sp>
        <p:nvSpPr>
          <p:cNvPr id="33" name=""/>
          <p:cNvSpPr txBox="1"/>
          <p:nvPr/>
        </p:nvSpPr>
        <p:spPr>
          <a:xfrm>
            <a:off x="5954139" y="2630882"/>
            <a:ext cx="4215325" cy="1158163"/>
          </a:xfrm>
          <a:prstGeom prst="rect">
            <a:avLst/>
          </a:prstGeom>
          <a:ln w="25400">
            <a:solidFill>
              <a:schemeClr val="accent4"/>
            </a:solidFill>
          </a:ln>
        </p:spPr>
        <p:txBody>
          <a:bodyPr wrap="square">
            <a:spAutoFit/>
          </a:bodyPr>
          <a:p>
            <a:pPr>
              <a:defRPr/>
            </a:pPr>
            <a:r>
              <a:rPr lang="en-US" altLang="ko-KR">
                <a:solidFill>
                  <a:schemeClr val="lt1"/>
                </a:solidFill>
              </a:rPr>
              <a:t>Open API</a:t>
            </a:r>
            <a:r>
              <a:rPr lang="ko-KR" altLang="en-US">
                <a:solidFill>
                  <a:schemeClr val="lt1"/>
                </a:solidFill>
              </a:rPr>
              <a:t>를 통한 대량의 데이터</a:t>
            </a:r>
            <a:r>
              <a:rPr lang="en-US" altLang="ko-KR">
                <a:solidFill>
                  <a:schemeClr val="lt1"/>
                </a:solidFill>
              </a:rPr>
              <a:t>(CSV)</a:t>
            </a:r>
            <a:r>
              <a:rPr lang="ko-KR" altLang="en-US">
                <a:solidFill>
                  <a:schemeClr val="lt1"/>
                </a:solidFill>
              </a:rPr>
              <a:t>를</a:t>
            </a:r>
            <a:endParaRPr lang="ko-KR" altLang="en-US">
              <a:solidFill>
                <a:schemeClr val="lt1"/>
              </a:solidFill>
            </a:endParaRPr>
          </a:p>
          <a:p>
            <a:pPr>
              <a:defRPr/>
            </a:pPr>
            <a:endParaRPr lang="ko-KR" altLang="en-US" sz="800">
              <a:solidFill>
                <a:schemeClr val="lt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lt1"/>
                </a:solidFill>
              </a:rPr>
              <a:t>MySQL(RDBMS)</a:t>
            </a:r>
            <a:r>
              <a:rPr lang="ko-KR" altLang="en-US">
                <a:solidFill>
                  <a:schemeClr val="lt1"/>
                </a:solidFill>
              </a:rPr>
              <a:t>에서 관리하기 위해 </a:t>
            </a:r>
            <a:endParaRPr lang="ko-KR" altLang="en-US">
              <a:solidFill>
                <a:schemeClr val="lt1"/>
              </a:solidFill>
            </a:endParaRPr>
          </a:p>
          <a:p>
            <a:pPr>
              <a:defRPr/>
            </a:pPr>
            <a:endParaRPr lang="ko-KR" altLang="en-US" sz="800">
              <a:solidFill>
                <a:schemeClr val="lt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lt1"/>
                </a:solidFill>
              </a:rPr>
              <a:t>빠른 데이터 업데이트 </a:t>
            </a:r>
            <a:r>
              <a:rPr lang="ko-KR" altLang="en-US">
                <a:solidFill>
                  <a:schemeClr val="accent3"/>
                </a:solidFill>
              </a:rPr>
              <a:t> </a:t>
            </a:r>
            <a:endParaRPr lang="ko-KR" altLang="en-US">
              <a:solidFill>
                <a:schemeClr val="accent3"/>
              </a:solidFill>
            </a:endParaRPr>
          </a:p>
        </p:txBody>
      </p:sp>
      <p:pic>
        <p:nvPicPr>
          <p:cNvPr id="34" name="그림 7"/>
          <p:cNvPicPr>
            <a:picLocks noChangeAspect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9721769" y="383821"/>
            <a:ext cx="2203322" cy="560010"/>
          </a:xfrm>
          <a:prstGeom prst="rect">
            <a:avLst/>
          </a:prstGeom>
          <a:effectLst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1"/>
            <a:ext cx="152402" cy="9778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배달의민족 주아"/>
              <a:ea typeface="배달의민족 주아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808528" y="977899"/>
            <a:ext cx="1138347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942214" y="5488149"/>
            <a:ext cx="2579625" cy="90193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>
                <a:latin typeface="맑은 고딕"/>
                <a:ea typeface="맑은 고딕"/>
              </a:rPr>
              <a:t>코로나 </a:t>
            </a:r>
            <a:endParaRPr lang="ko-KR" altLang="en-US">
              <a:latin typeface="맑은 고딕"/>
              <a:ea typeface="맑은 고딕"/>
            </a:endParaRPr>
          </a:p>
          <a:p>
            <a:pPr lvl="0" algn="ctr">
              <a:defRPr/>
            </a:pPr>
            <a:r>
              <a:rPr lang="ko-KR" altLang="en-US">
                <a:latin typeface="맑은 고딕"/>
                <a:ea typeface="맑은 고딕"/>
              </a:rPr>
              <a:t>예방 접종 센터 </a:t>
            </a:r>
            <a:endParaRPr lang="ko-KR" altLang="en-US">
              <a:latin typeface="맑은 고딕"/>
              <a:ea typeface="맑은 고딕"/>
            </a:endParaRPr>
          </a:p>
          <a:p>
            <a:pPr lvl="0" algn="ctr">
              <a:defRPr/>
            </a:pPr>
            <a:r>
              <a:rPr lang="ko-KR" altLang="en-US">
                <a:latin typeface="맑은 고딕"/>
                <a:ea typeface="맑은 고딕"/>
              </a:rPr>
              <a:t>정보</a:t>
            </a:r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26791" y="5387867"/>
            <a:ext cx="2072646" cy="64301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>
                <a:latin typeface="맑은 고딕"/>
                <a:ea typeface="맑은 고딕"/>
                <a:cs typeface="함초롬바탕"/>
              </a:rPr>
              <a:t>회원가입 시 </a:t>
            </a:r>
            <a:endParaRPr lang="ko-KR" altLang="en-US">
              <a:latin typeface="맑은 고딕"/>
              <a:ea typeface="맑은 고딕"/>
              <a:cs typeface="함초롬바탕"/>
            </a:endParaRPr>
          </a:p>
          <a:p>
            <a:pPr lvl="0" algn="ctr">
              <a:defRPr/>
            </a:pPr>
            <a:r>
              <a:rPr lang="ko-KR" altLang="en-US">
                <a:latin typeface="맑은 고딕"/>
                <a:ea typeface="맑은 고딕"/>
                <a:cs typeface="함초롬바탕"/>
              </a:rPr>
              <a:t>사용자 정보 저장</a:t>
            </a:r>
            <a:endParaRPr lang="ko-KR" altLang="en-US">
              <a:latin typeface="맑은 고딕"/>
              <a:ea typeface="맑은 고딕"/>
              <a:cs typeface="함초롬바탕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805038" y="5437131"/>
            <a:ext cx="2104945" cy="91015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>
                <a:latin typeface="맑은 고딕"/>
                <a:ea typeface="맑은 고딕"/>
              </a:rPr>
              <a:t>코로나 확진 날짜</a:t>
            </a:r>
            <a:r>
              <a:rPr lang="en-US" altLang="ko-KR">
                <a:latin typeface="맑은 고딕"/>
                <a:ea typeface="맑은 고딕"/>
              </a:rPr>
              <a:t>,</a:t>
            </a:r>
            <a:r>
              <a:rPr lang="ko-KR" altLang="en-US">
                <a:latin typeface="맑은 고딕"/>
                <a:ea typeface="맑은 고딕"/>
              </a:rPr>
              <a:t> </a:t>
            </a:r>
            <a:endParaRPr lang="ko-KR" altLang="en-US">
              <a:latin typeface="맑은 고딕"/>
              <a:ea typeface="맑은 고딕"/>
            </a:endParaRPr>
          </a:p>
          <a:p>
            <a:pPr lvl="0" algn="ctr">
              <a:defRPr/>
            </a:pPr>
            <a:r>
              <a:rPr lang="ko-KR" altLang="en-US">
                <a:latin typeface="맑은 고딕"/>
                <a:ea typeface="맑은 고딕"/>
              </a:rPr>
              <a:t>주소</a:t>
            </a:r>
            <a:r>
              <a:rPr lang="en-US" altLang="ko-KR">
                <a:latin typeface="맑은 고딕"/>
                <a:ea typeface="맑은 고딕"/>
              </a:rPr>
              <a:t>, </a:t>
            </a:r>
            <a:r>
              <a:rPr lang="ko-KR" altLang="en-US">
                <a:latin typeface="맑은 고딕"/>
                <a:ea typeface="맑은 고딕"/>
              </a:rPr>
              <a:t>경로</a:t>
            </a:r>
            <a:endParaRPr lang="ko-KR" altLang="en-US"/>
          </a:p>
          <a:p>
            <a:pPr lvl="0">
              <a:defRPr/>
            </a:pPr>
            <a:endParaRPr lang="ko-KR" altLang="en-US"/>
          </a:p>
        </p:txBody>
      </p:sp>
      <p:sp>
        <p:nvSpPr>
          <p:cNvPr id="30" name="TextBox 5"/>
          <p:cNvSpPr txBox="1"/>
          <p:nvPr/>
        </p:nvSpPr>
        <p:spPr>
          <a:xfrm>
            <a:off x="2004217" y="507617"/>
            <a:ext cx="1354298" cy="5197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/>
                <a:ea typeface="배달의민족 주아"/>
                <a:cs typeface="Times New Roman"/>
              </a:rPr>
              <a:t> </a:t>
            </a:r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/>
                <a:ea typeface="배달의민족 주아"/>
                <a:cs typeface="Times New Roman"/>
              </a:rPr>
              <a:t>MySQL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/>
                <a:ea typeface="배달의민족 주아"/>
                <a:cs typeface="Times New Roman"/>
              </a:rPr>
              <a:t> </a:t>
            </a:r>
            <a:endParaRPr lang="en-US" altLang="ko-KR" sz="1200">
              <a:solidFill>
                <a:schemeClr val="tx1">
                  <a:lumMod val="75000"/>
                  <a:lumOff val="25000"/>
                </a:schemeClr>
              </a:solidFill>
              <a:latin typeface="배달의민족 주아"/>
              <a:ea typeface="배달의민족 주아"/>
              <a:cs typeface="Times New Roman"/>
            </a:endParaRPr>
          </a:p>
        </p:txBody>
      </p:sp>
      <p:grpSp>
        <p:nvGrpSpPr>
          <p:cNvPr id="31" name=""/>
          <p:cNvGrpSpPr/>
          <p:nvPr/>
        </p:nvGrpSpPr>
        <p:grpSpPr>
          <a:xfrm rot="0">
            <a:off x="292100" y="84632"/>
            <a:ext cx="2571115" cy="570688"/>
            <a:chOff x="292100" y="84632"/>
            <a:chExt cx="2571115" cy="570688"/>
          </a:xfrm>
        </p:grpSpPr>
        <p:sp>
          <p:nvSpPr>
            <p:cNvPr id="32" name="TextBox 2"/>
            <p:cNvSpPr txBox="1"/>
            <p:nvPr/>
          </p:nvSpPr>
          <p:spPr>
            <a:xfrm>
              <a:off x="808528" y="84632"/>
              <a:ext cx="2054687" cy="57068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3200" b="1" spc="-30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주아"/>
                  <a:ea typeface="배달의민족 주아"/>
                </a:rPr>
                <a:t>사용자 환경</a:t>
              </a:r>
              <a:endParaRPr lang="ko-KR" altLang="en-US" sz="32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/>
                <a:ea typeface="배달의민족 주아"/>
              </a:endParaRPr>
            </a:p>
          </p:txBody>
        </p:sp>
        <p:sp>
          <p:nvSpPr>
            <p:cNvPr id="33" name="TextBox 4"/>
            <p:cNvSpPr txBox="1"/>
            <p:nvPr/>
          </p:nvSpPr>
          <p:spPr>
            <a:xfrm>
              <a:off x="292100" y="84722"/>
              <a:ext cx="799465" cy="33247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1600" b="1">
                  <a:latin typeface="배달의민족 주아"/>
                  <a:ea typeface="배달의민족 주아"/>
                  <a:cs typeface="Times New Roman"/>
                </a:rPr>
                <a:t>Part 1</a:t>
              </a:r>
              <a:r>
                <a:rPr lang="en-US" altLang="ko-KR" sz="1200">
                  <a:latin typeface="배달의민족 주아"/>
                  <a:ea typeface="배달의민족 주아"/>
                  <a:cs typeface="Times New Roman"/>
                </a:rPr>
                <a:t> </a:t>
              </a:r>
              <a:endParaRPr lang="ko-KR" altLang="en-US" sz="1200">
                <a:latin typeface="배달의민족 주아"/>
                <a:ea typeface="배달의민족 주아"/>
                <a:cs typeface="Times New Roman"/>
              </a:endParaRPr>
            </a:p>
          </p:txBody>
        </p:sp>
      </p:grpSp>
      <p:pic>
        <p:nvPicPr>
          <p:cNvPr id="34" name=""/>
          <p:cNvPicPr>
            <a:picLocks noChangeAspect="1"/>
          </p:cNvPicPr>
          <p:nvPr/>
        </p:nvPicPr>
        <p:blipFill rotWithShape="1">
          <a:blip r:embed="rId2"/>
          <a:srcRect l="70460" t="-300" r="-200" b="49980"/>
          <a:stretch>
            <a:fillRect/>
          </a:stretch>
        </p:blipFill>
        <p:spPr>
          <a:xfrm>
            <a:off x="9691539" y="3100104"/>
            <a:ext cx="2039572" cy="2235049"/>
          </a:xfrm>
          <a:prstGeom prst="rect">
            <a:avLst/>
          </a:prstGeom>
          <a:solidFill>
            <a:schemeClr val="lt1"/>
          </a:solidFill>
          <a:ln w="25400">
            <a:solidFill>
              <a:schemeClr val="accent1">
                <a:alpha val="72000"/>
              </a:schemeClr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</p:pic>
      <p:pic>
        <p:nvPicPr>
          <p:cNvPr id="35" name=""/>
          <p:cNvPicPr>
            <a:picLocks noChangeAspect="1"/>
          </p:cNvPicPr>
          <p:nvPr/>
        </p:nvPicPr>
        <p:blipFill rotWithShape="1">
          <a:blip r:embed="rId3"/>
          <a:srcRect r="70570" b="59000"/>
          <a:stretch>
            <a:fillRect/>
          </a:stretch>
        </p:blipFill>
        <p:spPr>
          <a:xfrm>
            <a:off x="2872063" y="3069248"/>
            <a:ext cx="2037920" cy="1838552"/>
          </a:xfrm>
          <a:prstGeom prst="rect">
            <a:avLst/>
          </a:prstGeom>
          <a:solidFill>
            <a:schemeClr val="lt1"/>
          </a:solidFill>
          <a:ln w="25400">
            <a:solidFill>
              <a:schemeClr val="accent1">
                <a:alpha val="47000"/>
              </a:schemeClr>
            </a:solidFill>
          </a:ln>
          <a:effectLst>
            <a:outerShdw blurRad="76200" dist="76200" dir="5400000" algn="ctr" rotWithShape="0">
              <a:srgbClr val="000000">
                <a:alpha val="50000"/>
              </a:srgbClr>
            </a:outerShdw>
          </a:effectLst>
        </p:spPr>
      </p:pic>
      <p:pic>
        <p:nvPicPr>
          <p:cNvPr id="36" name=""/>
          <p:cNvPicPr>
            <a:picLocks noChangeAspect="1"/>
          </p:cNvPicPr>
          <p:nvPr/>
        </p:nvPicPr>
        <p:blipFill rotWithShape="1">
          <a:blip r:embed="rId4"/>
          <a:srcRect t="49680" r="70460"/>
          <a:stretch>
            <a:fillRect/>
          </a:stretch>
        </p:blipFill>
        <p:spPr>
          <a:xfrm>
            <a:off x="5215193" y="3060290"/>
            <a:ext cx="2003978" cy="2210717"/>
          </a:xfrm>
          <a:prstGeom prst="rect">
            <a:avLst/>
          </a:prstGeom>
          <a:solidFill>
            <a:schemeClr val="lt1"/>
          </a:solidFill>
          <a:ln w="25400">
            <a:solidFill>
              <a:srgbClr val="42c7f1">
                <a:alpha val="56000"/>
              </a:srgbClr>
            </a:solidFill>
          </a:ln>
          <a:effectLst>
            <a:outerShdw blurRad="76200" dist="76200" dir="5400000" algn="ctr" rotWithShape="0">
              <a:srgbClr val="000000">
                <a:alpha val="50000"/>
              </a:srgbClr>
            </a:outerShdw>
          </a:effectLst>
        </p:spPr>
      </p:pic>
      <p:pic>
        <p:nvPicPr>
          <p:cNvPr id="37" name=""/>
          <p:cNvPicPr>
            <a:picLocks noChangeAspect="1"/>
          </p:cNvPicPr>
          <p:nvPr/>
        </p:nvPicPr>
        <p:blipFill rotWithShape="1">
          <a:blip r:embed="rId5"/>
          <a:srcRect l="35130" r="35130" b="59130"/>
          <a:stretch>
            <a:fillRect/>
          </a:stretch>
        </p:blipFill>
        <p:spPr>
          <a:xfrm>
            <a:off x="526791" y="3084181"/>
            <a:ext cx="2049383" cy="1824129"/>
          </a:xfrm>
          <a:prstGeom prst="rect">
            <a:avLst/>
          </a:prstGeom>
          <a:solidFill>
            <a:schemeClr val="lt1"/>
          </a:solidFill>
          <a:ln w="25400">
            <a:solidFill>
              <a:schemeClr val="accent1">
                <a:alpha val="64000"/>
              </a:schemeClr>
            </a:solidFill>
          </a:ln>
          <a:effectLst>
            <a:outerShdw blurRad="76200" dist="76200" dir="8100000" algn="ctr" rotWithShape="0">
              <a:srgbClr val="000000">
                <a:alpha val="50000"/>
              </a:srgbClr>
            </a:outerShdw>
          </a:effectLst>
        </p:spPr>
      </p:pic>
      <p:pic>
        <p:nvPicPr>
          <p:cNvPr id="39" name=""/>
          <p:cNvPicPr>
            <a:picLocks noChangeAspect="1"/>
          </p:cNvPicPr>
          <p:nvPr/>
        </p:nvPicPr>
        <p:blipFill rotWithShape="1">
          <a:blip r:embed="rId6"/>
          <a:srcRect l="35130" t="49680" r="35130" b="300"/>
          <a:stretch>
            <a:fillRect/>
          </a:stretch>
        </p:blipFill>
        <p:spPr>
          <a:xfrm>
            <a:off x="7447937" y="3093916"/>
            <a:ext cx="2002996" cy="2181674"/>
          </a:xfrm>
          <a:prstGeom prst="rect">
            <a:avLst/>
          </a:prstGeom>
          <a:solidFill>
            <a:schemeClr val="lt1"/>
          </a:solidFill>
          <a:ln w="25400">
            <a:solidFill>
              <a:srgbClr val="42c7f1">
                <a:alpha val="64000"/>
              </a:srgbClr>
            </a:solidFill>
          </a:ln>
          <a:effectLst>
            <a:outerShdw blurRad="76200" dist="76200" dir="5400000" algn="ctr" rotWithShape="0">
              <a:srgbClr val="000000">
                <a:alpha val="50000"/>
              </a:srgbClr>
            </a:outerShdw>
          </a:effectLst>
        </p:spPr>
      </p:pic>
      <p:sp>
        <p:nvSpPr>
          <p:cNvPr id="40" name=""/>
          <p:cNvSpPr/>
          <p:nvPr/>
        </p:nvSpPr>
        <p:spPr>
          <a:xfrm>
            <a:off x="4600677" y="1134805"/>
            <a:ext cx="2990646" cy="1239274"/>
          </a:xfrm>
          <a:prstGeom prst="can">
            <a:avLst>
              <a:gd name="adj" fmla="val 35156"/>
            </a:avLst>
          </a:prstGeom>
          <a:solidFill>
            <a:srgbClr val="42c7f1"/>
          </a:solidFill>
          <a:ln w="28575">
            <a:solidFill>
              <a:srgbClr val="42c7f1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>
              <a:solidFill>
                <a:srgbClr val="0eaadd"/>
              </a:solidFill>
            </a:endParaRPr>
          </a:p>
        </p:txBody>
      </p:sp>
      <p:sp>
        <p:nvSpPr>
          <p:cNvPr id="41" name=""/>
          <p:cNvSpPr txBox="1"/>
          <p:nvPr/>
        </p:nvSpPr>
        <p:spPr>
          <a:xfrm>
            <a:off x="4802541" y="1739078"/>
            <a:ext cx="2586918" cy="451917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2400" b="1">
                <a:solidFill>
                  <a:schemeClr val="lt1"/>
                </a:solidFill>
              </a:rPr>
              <a:t>COVID_JSP</a:t>
            </a:r>
            <a:endParaRPr lang="en-US" altLang="ko-KR" sz="2400" b="1">
              <a:solidFill>
                <a:schemeClr val="lt1"/>
              </a:solidFill>
            </a:endParaRPr>
          </a:p>
        </p:txBody>
      </p:sp>
      <p:sp>
        <p:nvSpPr>
          <p:cNvPr id="42" name=""/>
          <p:cNvSpPr txBox="1"/>
          <p:nvPr/>
        </p:nvSpPr>
        <p:spPr>
          <a:xfrm>
            <a:off x="4802540" y="1554723"/>
            <a:ext cx="1293460" cy="338847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1600">
                <a:solidFill>
                  <a:srgbClr val="d9d9d9"/>
                </a:solidFill>
              </a:rPr>
              <a:t>SCHEMAS</a:t>
            </a:r>
            <a:endParaRPr lang="en-US" altLang="ko-KR" sz="1600">
              <a:solidFill>
                <a:srgbClr val="d9d9d9"/>
              </a:solidFill>
            </a:endParaRPr>
          </a:p>
        </p:txBody>
      </p:sp>
      <p:cxnSp>
        <p:nvCxnSpPr>
          <p:cNvPr id="45" name=""/>
          <p:cNvCxnSpPr/>
          <p:nvPr/>
        </p:nvCxnSpPr>
        <p:spPr>
          <a:xfrm>
            <a:off x="7335274" y="2292143"/>
            <a:ext cx="3425926" cy="337985"/>
          </a:xfrm>
          <a:prstGeom prst="bentConnector3">
            <a:avLst>
              <a:gd name="adj1" fmla="val -689"/>
            </a:avLst>
          </a:prstGeom>
          <a:ln w="25400">
            <a:solidFill>
              <a:schemeClr val="accent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"/>
          <p:cNvCxnSpPr/>
          <p:nvPr/>
        </p:nvCxnSpPr>
        <p:spPr>
          <a:xfrm rot="10800000" flipV="1">
            <a:off x="1582859" y="2293714"/>
            <a:ext cx="3359355" cy="317498"/>
          </a:xfrm>
          <a:prstGeom prst="bentConnector3">
            <a:avLst>
              <a:gd name="adj1" fmla="val 78"/>
            </a:avLst>
          </a:prstGeom>
          <a:ln w="25400">
            <a:solidFill>
              <a:schemeClr val="accent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"/>
          <p:cNvCxnSpPr>
            <a:stCxn id="37" idx="0"/>
          </p:cNvCxnSpPr>
          <p:nvPr/>
        </p:nvCxnSpPr>
        <p:spPr>
          <a:xfrm rot="5400000" flipH="1" flipV="1">
            <a:off x="1320444" y="2850924"/>
            <a:ext cx="464294" cy="2219"/>
          </a:xfrm>
          <a:prstGeom prst="line">
            <a:avLst/>
          </a:prstGeom>
          <a:ln w="25400">
            <a:solidFill>
              <a:schemeClr val="accent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"/>
          <p:cNvCxnSpPr/>
          <p:nvPr/>
        </p:nvCxnSpPr>
        <p:spPr>
          <a:xfrm rot="5400000" flipH="1" flipV="1">
            <a:off x="10502157" y="2857534"/>
            <a:ext cx="464294" cy="2219"/>
          </a:xfrm>
          <a:prstGeom prst="line">
            <a:avLst/>
          </a:prstGeom>
          <a:ln w="25400">
            <a:solidFill>
              <a:schemeClr val="accent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"/>
          <p:cNvCxnSpPr/>
          <p:nvPr/>
        </p:nvCxnSpPr>
        <p:spPr>
          <a:xfrm rot="10800000" flipV="1">
            <a:off x="3904278" y="2340428"/>
            <a:ext cx="1516224" cy="437371"/>
          </a:xfrm>
          <a:prstGeom prst="bentConnector3">
            <a:avLst>
              <a:gd name="adj1" fmla="val -177"/>
            </a:avLst>
          </a:prstGeom>
          <a:ln w="25400">
            <a:solidFill>
              <a:schemeClr val="accent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"/>
          <p:cNvCxnSpPr>
            <a:stCxn id="35" idx="0"/>
          </p:cNvCxnSpPr>
          <p:nvPr/>
        </p:nvCxnSpPr>
        <p:spPr>
          <a:xfrm rot="5400000" flipH="1" flipV="1">
            <a:off x="3748372" y="2914937"/>
            <a:ext cx="296962" cy="11660"/>
          </a:xfrm>
          <a:prstGeom prst="line">
            <a:avLst/>
          </a:prstGeom>
          <a:ln w="25400">
            <a:solidFill>
              <a:schemeClr val="accent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"/>
          <p:cNvCxnSpPr>
            <a:endCxn id="40" idx="3"/>
          </p:cNvCxnSpPr>
          <p:nvPr/>
        </p:nvCxnSpPr>
        <p:spPr>
          <a:xfrm rot="16200000">
            <a:off x="5747365" y="2722715"/>
            <a:ext cx="697270" cy="0"/>
          </a:xfrm>
          <a:prstGeom prst="line">
            <a:avLst/>
          </a:prstGeom>
          <a:ln w="25400">
            <a:solidFill>
              <a:schemeClr val="accent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"/>
          <p:cNvCxnSpPr/>
          <p:nvPr/>
        </p:nvCxnSpPr>
        <p:spPr>
          <a:xfrm>
            <a:off x="6739281" y="2357068"/>
            <a:ext cx="1733110" cy="479048"/>
          </a:xfrm>
          <a:prstGeom prst="bentConnector3">
            <a:avLst>
              <a:gd name="adj1" fmla="val -177"/>
            </a:avLst>
          </a:prstGeom>
          <a:ln w="25400">
            <a:solidFill>
              <a:schemeClr val="accent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"/>
          <p:cNvCxnSpPr>
            <a:stCxn id="39" idx="0"/>
          </p:cNvCxnSpPr>
          <p:nvPr/>
        </p:nvCxnSpPr>
        <p:spPr>
          <a:xfrm rot="5400000" flipH="1" flipV="1">
            <a:off x="8322292" y="2963255"/>
            <a:ext cx="257798" cy="3522"/>
          </a:xfrm>
          <a:prstGeom prst="line">
            <a:avLst/>
          </a:prstGeom>
          <a:ln w="25400">
            <a:solidFill>
              <a:schemeClr val="accent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26"/>
          <p:cNvSpPr txBox="1"/>
          <p:nvPr/>
        </p:nvSpPr>
        <p:spPr>
          <a:xfrm>
            <a:off x="9421514" y="5570289"/>
            <a:ext cx="2579625" cy="64384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>
                <a:latin typeface="맑은 고딕"/>
                <a:ea typeface="맑은 고딕"/>
              </a:rPr>
              <a:t>사용자 설문조사</a:t>
            </a:r>
            <a:endParaRPr lang="ko-KR" altLang="en-US">
              <a:latin typeface="맑은 고딕"/>
              <a:ea typeface="맑은 고딕"/>
            </a:endParaRPr>
          </a:p>
          <a:p>
            <a:pPr lvl="0" algn="ctr">
              <a:defRPr/>
            </a:pPr>
            <a:r>
              <a:rPr lang="ko-KR" altLang="en-US">
                <a:latin typeface="맑은 고딕"/>
                <a:ea typeface="맑은 고딕"/>
              </a:rPr>
              <a:t>응답 </a:t>
            </a:r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57" name="TextBox 26"/>
          <p:cNvSpPr txBox="1"/>
          <p:nvPr/>
        </p:nvSpPr>
        <p:spPr>
          <a:xfrm>
            <a:off x="7163140" y="5709374"/>
            <a:ext cx="2579626" cy="36567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>
                <a:latin typeface="맑은 고딕"/>
                <a:ea typeface="맑은 고딕"/>
              </a:rPr>
              <a:t>사용자 게시판</a:t>
            </a:r>
            <a:endParaRPr lang="ko-KR" altLang="en-US">
              <a:latin typeface="맑은 고딕"/>
              <a:ea typeface="맑은 고딕"/>
            </a:endParaRPr>
          </a:p>
        </p:txBody>
      </p:sp>
      <p:pic>
        <p:nvPicPr>
          <p:cNvPr id="60" name="그림 6"/>
          <p:cNvPicPr>
            <a:picLocks noChangeAspect="1"/>
          </p:cNvPicPr>
          <p:nvPr/>
        </p:nvPicPr>
        <p:blipFill rotWithShape="1">
          <a:blip r:embed="rId7"/>
          <a:srcRect/>
          <a:stretch>
            <a:fillRect/>
          </a:stretch>
        </p:blipFill>
        <p:spPr>
          <a:xfrm>
            <a:off x="10448941" y="208443"/>
            <a:ext cx="1487264" cy="78128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bg>
      <p:bgPr shadeToTitle="0">
        <a:solidFill>
          <a:srgbClr val="d6d5d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1"/>
            <a:ext cx="152402" cy="9778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배달의민족 주아"/>
              <a:ea typeface="배달의민족 주아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808528" y="977899"/>
            <a:ext cx="1138347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20196" y="3664670"/>
            <a:ext cx="3630701" cy="2040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000" b="0" spc="-150"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/>
                <a:ea typeface="배달의민족 주아"/>
              </a:rPr>
              <a:t>Json </a:t>
            </a:r>
            <a:r>
              <a:rPr lang="ko-KR" altLang="en-US" sz="2000" b="0" spc="-150"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/>
                <a:ea typeface="배달의민족 주아"/>
              </a:rPr>
              <a:t>구조를 지닌 데이터  </a:t>
            </a:r>
            <a:endParaRPr lang="en-US" altLang="ko-KR" sz="2000" b="0" spc="-150">
              <a:solidFill>
                <a:schemeClr val="tx1">
                  <a:lumMod val="85000"/>
                  <a:lumOff val="15000"/>
                </a:schemeClr>
              </a:solidFill>
              <a:latin typeface="배달의민족 주아"/>
              <a:ea typeface="배달의민족 주아"/>
            </a:endParaRPr>
          </a:p>
          <a:p>
            <a:pPr algn="ctr">
              <a:defRPr/>
            </a:pPr>
            <a:r>
              <a:rPr lang="en-US" altLang="ko-KR" sz="1900" b="0" spc="-150"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/>
                <a:ea typeface="배달의민족 주아"/>
              </a:rPr>
              <a:t>Java</a:t>
            </a:r>
            <a:r>
              <a:rPr lang="ko-KR" altLang="en-US" sz="1900" b="0" spc="-150"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/>
                <a:ea typeface="배달의민족 주아"/>
              </a:rPr>
              <a:t>의 객체로 바꿔주는</a:t>
            </a:r>
            <a:r>
              <a:rPr lang="en-US" altLang="ko-KR" sz="1900" b="0" spc="-150"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/>
                <a:ea typeface="배달의민족 주아"/>
              </a:rPr>
              <a:t> </a:t>
            </a:r>
            <a:r>
              <a:rPr lang="ko-KR" altLang="en-US" sz="1900" b="0" spc="-150"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/>
                <a:ea typeface="배달의민족 주아"/>
              </a:rPr>
              <a:t>라이브러리</a:t>
            </a:r>
            <a:endParaRPr lang="ko-KR" altLang="en-US" sz="2000" b="0" spc="-150">
              <a:solidFill>
                <a:schemeClr val="tx1">
                  <a:lumMod val="85000"/>
                  <a:lumOff val="15000"/>
                </a:schemeClr>
              </a:solidFill>
              <a:latin typeface="배달의민족 주아"/>
              <a:ea typeface="배달의민족 주아"/>
            </a:endParaRPr>
          </a:p>
          <a:p>
            <a:pPr algn="ctr">
              <a:defRPr/>
            </a:pPr>
            <a:endParaRPr lang="ko-KR" altLang="en-US" sz="2000" b="0" spc="-150">
              <a:solidFill>
                <a:schemeClr val="tx1">
                  <a:lumMod val="85000"/>
                  <a:lumOff val="15000"/>
                </a:schemeClr>
              </a:solidFill>
              <a:latin typeface="배달의민족 주아"/>
              <a:ea typeface="배달의민족 주아"/>
            </a:endParaRPr>
          </a:p>
          <a:p>
            <a:pPr algn="ctr">
              <a:defRPr/>
            </a:pPr>
            <a:r>
              <a:rPr lang="ko-KR" altLang="en-US" sz="2000" b="0" spc="-150"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/>
                <a:ea typeface="배달의민족 주아"/>
              </a:rPr>
              <a:t>또는 그 반대의 행위를 돕는 </a:t>
            </a:r>
            <a:endParaRPr lang="ko-KR" altLang="en-US" sz="2000" b="0" spc="-150">
              <a:solidFill>
                <a:schemeClr val="tx1">
                  <a:lumMod val="85000"/>
                  <a:lumOff val="15000"/>
                </a:schemeClr>
              </a:solidFill>
              <a:latin typeface="배달의민족 주아"/>
              <a:ea typeface="배달의민족 주아"/>
            </a:endParaRPr>
          </a:p>
          <a:p>
            <a:pPr algn="ctr">
              <a:defRPr/>
            </a:pPr>
            <a:r>
              <a:rPr lang="ko-KR" altLang="en-US" sz="2000" b="0" spc="-150"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/>
                <a:ea typeface="배달의민족 주아"/>
              </a:rPr>
              <a:t>라이브러리 </a:t>
            </a:r>
            <a:endParaRPr lang="ko-KR" altLang="en-US" b="0" spc="-150">
              <a:solidFill>
                <a:schemeClr val="tx1">
                  <a:lumMod val="85000"/>
                  <a:lumOff val="15000"/>
                </a:schemeClr>
              </a:solidFill>
              <a:latin typeface="배달의민족 주아"/>
              <a:ea typeface="배달의민족 주아"/>
            </a:endParaRPr>
          </a:p>
          <a:p>
            <a:pPr algn="just">
              <a:defRPr/>
            </a:pPr>
            <a:endParaRPr lang="en-US" altLang="ko-KR" sz="1400" b="0" spc="-150">
              <a:solidFill>
                <a:schemeClr val="tx1">
                  <a:lumMod val="85000"/>
                  <a:lumOff val="15000"/>
                </a:schemeClr>
              </a:solidFill>
              <a:latin typeface="배달의민족 주아"/>
              <a:ea typeface="배달의민족 주아"/>
            </a:endParaRPr>
          </a:p>
          <a:p>
            <a:pPr algn="ctr">
              <a:defRPr/>
            </a:pPr>
            <a:r>
              <a:rPr lang="en-US" altLang="ko-KR" sz="1500" b="0" spc="-150"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/>
                <a:ea typeface="배달의민족 주아"/>
              </a:rPr>
              <a:t>{ key : value }  </a:t>
            </a:r>
            <a:r>
              <a:rPr lang="ko-KR" altLang="en-US" sz="1500" b="0" spc="-150"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/>
                <a:ea typeface="배달의민족 주아"/>
              </a:rPr>
              <a:t>→ </a:t>
            </a:r>
            <a:r>
              <a:rPr lang="en-US" altLang="ko-KR" sz="1500" b="0" spc="-150"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/>
                <a:ea typeface="배달의민족 주아"/>
              </a:rPr>
              <a:t> [</a:t>
            </a:r>
            <a:r>
              <a:rPr lang="ko-KR" altLang="en-US" sz="1500" b="0" spc="-150"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/>
                <a:ea typeface="배달의민족 주아"/>
              </a:rPr>
              <a:t> </a:t>
            </a:r>
            <a:r>
              <a:rPr lang="en-US" altLang="ko-KR" sz="1500" b="0" spc="-150"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/>
                <a:ea typeface="배달의민족 주아"/>
              </a:rPr>
              <a:t>1</a:t>
            </a:r>
            <a:r>
              <a:rPr lang="ko-KR" altLang="en-US" sz="1500" b="0" spc="-150"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/>
                <a:ea typeface="배달의민족 주아"/>
              </a:rPr>
              <a:t> </a:t>
            </a:r>
            <a:r>
              <a:rPr lang="en-US" altLang="ko-KR" sz="1500" b="0" spc="-150"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/>
                <a:ea typeface="배달의민족 주아"/>
              </a:rPr>
              <a:t>,</a:t>
            </a:r>
            <a:r>
              <a:rPr lang="ko-KR" altLang="en-US" sz="1500" b="0" spc="-150"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/>
                <a:ea typeface="배달의민족 주아"/>
              </a:rPr>
              <a:t> 이름 </a:t>
            </a:r>
            <a:r>
              <a:rPr lang="en-US" altLang="ko-KR" sz="1500" b="0" spc="-150"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/>
                <a:ea typeface="배달의민족 주아"/>
              </a:rPr>
              <a:t>]</a:t>
            </a:r>
            <a:endParaRPr lang="en-US" altLang="ko-KR" sz="1500" b="0" spc="-150">
              <a:solidFill>
                <a:schemeClr val="tx1">
                  <a:lumMod val="85000"/>
                  <a:lumOff val="15000"/>
                </a:schemeClr>
              </a:solidFill>
              <a:latin typeface="배달의민족 주아"/>
              <a:ea typeface="배달의민족 주아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270932" y="3664670"/>
            <a:ext cx="3650136" cy="2115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900" b="0" spc="-150"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/>
                <a:ea typeface="배달의민족 주아"/>
              </a:rPr>
              <a:t>HTML </a:t>
            </a:r>
            <a:r>
              <a:rPr lang="en-US" altLang="en-US" sz="1900" b="0" spc="-150"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/>
                <a:ea typeface="배달의민족 주아"/>
              </a:rPr>
              <a:t>parsing</a:t>
            </a:r>
            <a:r>
              <a:rPr lang="ko-KR" altLang="en-US" sz="1900" b="0" spc="-150"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/>
                <a:ea typeface="배달의민족 주아"/>
              </a:rPr>
              <a:t> </a:t>
            </a:r>
            <a:r>
              <a:rPr lang="en-US" altLang="ko-KR" sz="1900" b="0" spc="-150"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/>
                <a:ea typeface="배달의민족 주아"/>
              </a:rPr>
              <a:t>Java </a:t>
            </a:r>
            <a:r>
              <a:rPr lang="ko-KR" altLang="en-US" sz="1900" b="0" spc="-150"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/>
                <a:ea typeface="배달의민족 주아"/>
              </a:rPr>
              <a:t>라이브러리로 </a:t>
            </a:r>
            <a:endParaRPr lang="en-US" altLang="ko-KR" sz="1900" b="0" spc="-150">
              <a:solidFill>
                <a:schemeClr val="tx1">
                  <a:lumMod val="85000"/>
                  <a:lumOff val="15000"/>
                </a:schemeClr>
              </a:solidFill>
              <a:latin typeface="배달의민족 주아"/>
              <a:ea typeface="배달의민족 주아"/>
            </a:endParaRPr>
          </a:p>
          <a:p>
            <a:pPr algn="ctr">
              <a:defRPr/>
            </a:pPr>
            <a:r>
              <a:rPr lang="en-US" altLang="ko-KR" sz="1900" b="0" spc="-150"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/>
                <a:ea typeface="배달의민족 주아"/>
              </a:rPr>
              <a:t>DOM, CSS </a:t>
            </a:r>
            <a:r>
              <a:rPr lang="ko-KR" altLang="en-US" sz="1900" b="0" spc="-150"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/>
                <a:ea typeface="배달의민족 주아"/>
              </a:rPr>
              <a:t>및 </a:t>
            </a:r>
            <a:r>
              <a:rPr lang="en-US" altLang="ko-KR" sz="1900" b="0" spc="-150"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/>
                <a:ea typeface="배달의민족 주아"/>
              </a:rPr>
              <a:t>jquery</a:t>
            </a:r>
            <a:r>
              <a:rPr lang="ko-KR" altLang="en-US" sz="1900" b="0" spc="-150"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/>
                <a:ea typeface="배달의민족 주아"/>
              </a:rPr>
              <a:t>와  같은 방법을 사용하여 데이터를 추출</a:t>
            </a:r>
            <a:r>
              <a:rPr lang="en-US" altLang="ko-KR" sz="1900" b="0" spc="-150"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/>
                <a:ea typeface="배달의민족 주아"/>
              </a:rPr>
              <a:t>,</a:t>
            </a:r>
            <a:r>
              <a:rPr lang="ko-KR" altLang="en-US" sz="1900" b="0" spc="-150"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/>
                <a:ea typeface="배달의민족 주아"/>
              </a:rPr>
              <a:t> 조작하는 </a:t>
            </a:r>
            <a:r>
              <a:rPr lang="en-US" altLang="ko-KR" sz="1900" b="0" spc="-150"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/>
                <a:ea typeface="배달의민족 주아"/>
              </a:rPr>
              <a:t>API</a:t>
            </a:r>
            <a:r>
              <a:rPr lang="ko-KR" altLang="en-US" sz="1900" b="0" spc="-150"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/>
                <a:ea typeface="배달의민족 주아"/>
              </a:rPr>
              <a:t> 제공</a:t>
            </a:r>
            <a:endParaRPr lang="ko-KR" altLang="en-US" sz="1900" b="0" spc="-150">
              <a:solidFill>
                <a:schemeClr val="tx1">
                  <a:lumMod val="85000"/>
                  <a:lumOff val="15000"/>
                </a:schemeClr>
              </a:solidFill>
              <a:latin typeface="배달의민족 주아"/>
              <a:ea typeface="배달의민족 주아"/>
            </a:endParaRPr>
          </a:p>
          <a:p>
            <a:pPr algn="ctr">
              <a:defRPr/>
            </a:pPr>
            <a:endParaRPr lang="ko-KR" altLang="en-US" sz="1900" b="0" spc="-150">
              <a:solidFill>
                <a:schemeClr val="tx1">
                  <a:lumMod val="85000"/>
                  <a:lumOff val="15000"/>
                </a:schemeClr>
              </a:solidFill>
              <a:latin typeface="배달의민족 주아"/>
              <a:ea typeface="배달의민족 주아"/>
            </a:endParaRPr>
          </a:p>
          <a:p>
            <a:pPr algn="ctr">
              <a:defRPr/>
            </a:pPr>
            <a:r>
              <a:rPr lang="ko-KR" altLang="en-US" sz="1900" b="0" spc="-150"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/>
                <a:ea typeface="배달의민족 주아"/>
              </a:rPr>
              <a:t>주로 정적인 웹 페이지를 </a:t>
            </a:r>
            <a:endParaRPr lang="en-US" altLang="ko-KR" sz="1900" b="0" spc="-150">
              <a:solidFill>
                <a:schemeClr val="tx1">
                  <a:lumMod val="85000"/>
                  <a:lumOff val="15000"/>
                </a:schemeClr>
              </a:solidFill>
              <a:latin typeface="배달의민족 주아"/>
              <a:ea typeface="배달의민족 주아"/>
            </a:endParaRPr>
          </a:p>
          <a:p>
            <a:pPr algn="ctr">
              <a:defRPr/>
            </a:pPr>
            <a:r>
              <a:rPr lang="en-US" altLang="ko-KR" sz="1900" b="0" spc="-150"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/>
                <a:ea typeface="배달의민족 주아"/>
              </a:rPr>
              <a:t>parsing</a:t>
            </a:r>
            <a:r>
              <a:rPr lang="ko-KR" altLang="en-US" sz="1900" b="0" spc="-150"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/>
                <a:ea typeface="배달의민족 주아"/>
              </a:rPr>
              <a:t>하는 라이브러리</a:t>
            </a:r>
            <a:endParaRPr lang="ko-KR" altLang="en-US" sz="1900" b="0" spc="-150">
              <a:solidFill>
                <a:schemeClr val="tx1">
                  <a:lumMod val="85000"/>
                  <a:lumOff val="15000"/>
                </a:schemeClr>
              </a:solidFill>
              <a:latin typeface="배달의민족 주아"/>
              <a:ea typeface="배달의민족 주아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119297" y="3664670"/>
            <a:ext cx="3777090" cy="18293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000" b="0" spc="-150"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/>
                <a:ea typeface="배달의민족 주아"/>
              </a:rPr>
              <a:t>이미지 보안문자 생성</a:t>
            </a:r>
            <a:endParaRPr lang="ko-KR" altLang="en-US" sz="2000" b="0" spc="-150">
              <a:solidFill>
                <a:schemeClr val="tx1">
                  <a:lumMod val="85000"/>
                  <a:lumOff val="15000"/>
                </a:schemeClr>
              </a:solidFill>
              <a:latin typeface="배달의민족 주아"/>
              <a:ea typeface="배달의민족 주아"/>
            </a:endParaRPr>
          </a:p>
          <a:p>
            <a:pPr algn="ctr">
              <a:defRPr/>
            </a:pPr>
            <a:endParaRPr lang="ko-KR" altLang="en-US" sz="2000" b="0" spc="-150">
              <a:solidFill>
                <a:schemeClr val="tx1">
                  <a:lumMod val="85000"/>
                  <a:lumOff val="15000"/>
                </a:schemeClr>
              </a:solidFill>
              <a:latin typeface="배달의민족 주아"/>
              <a:ea typeface="배달의민족 주아"/>
            </a:endParaRPr>
          </a:p>
          <a:p>
            <a:pPr algn="ctr">
              <a:defRPr/>
            </a:pPr>
            <a:r>
              <a:rPr lang="en-US" altLang="ko-KR" sz="2000" b="0" spc="-150"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/>
                <a:ea typeface="배달의민족 주아"/>
              </a:rPr>
              <a:t>DoS attack </a:t>
            </a:r>
            <a:r>
              <a:rPr lang="ko-KR" altLang="en-US" sz="2000" b="0" spc="-150"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/>
                <a:ea typeface="배달의민족 주아"/>
              </a:rPr>
              <a:t>등의  보안 문제 해결을 위한 자동  로그인 방지를 </a:t>
            </a:r>
            <a:endParaRPr lang="ko-KR" altLang="en-US" sz="2000" b="0" spc="-150">
              <a:solidFill>
                <a:schemeClr val="tx1">
                  <a:lumMod val="85000"/>
                  <a:lumOff val="15000"/>
                </a:schemeClr>
              </a:solidFill>
              <a:latin typeface="배달의민족 주아"/>
              <a:ea typeface="배달의민족 주아"/>
            </a:endParaRPr>
          </a:p>
          <a:p>
            <a:pPr algn="ctr">
              <a:defRPr/>
            </a:pPr>
            <a:r>
              <a:rPr lang="ko-KR" altLang="en-US" sz="2000" b="0" spc="-150"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/>
                <a:ea typeface="배달의민족 주아"/>
              </a:rPr>
              <a:t>제공하는 라이브러리</a:t>
            </a:r>
            <a:endParaRPr lang="ko-KR" altLang="en-US" sz="1400" b="0" spc="-150">
              <a:solidFill>
                <a:schemeClr val="tx1">
                  <a:lumMod val="85000"/>
                  <a:lumOff val="15000"/>
                </a:schemeClr>
              </a:solidFill>
              <a:latin typeface="배달의민족 주아"/>
              <a:ea typeface="배달의민족 주아"/>
            </a:endParaRPr>
          </a:p>
          <a:p>
            <a:pPr lvl="0">
              <a:defRPr/>
            </a:pPr>
            <a:endParaRPr lang="ko-KR" altLang="en-US" sz="1400" i="1">
              <a:latin typeface="배달의민족 주아"/>
              <a:ea typeface="배달의민족 주아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8119297" y="1549724"/>
            <a:ext cx="3641598" cy="1812472"/>
          </a:xfrm>
          <a:prstGeom prst="rect">
            <a:avLst/>
          </a:prstGeom>
          <a:solidFill>
            <a:srgbClr val="363f48"/>
          </a:solidFill>
          <a:ln>
            <a:solidFill>
              <a:srgbClr val="363f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1" algn="dist">
              <a:defRPr/>
            </a:pPr>
            <a:endParaRPr lang="ko-KR" altLang="en-US" sz="5400" b="1" spc="-300">
              <a:latin typeface="Courier10 BT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310754" y="1558051"/>
            <a:ext cx="3641598" cy="1812472"/>
          </a:xfrm>
          <a:prstGeom prst="rect">
            <a:avLst/>
          </a:prstGeom>
          <a:solidFill>
            <a:srgbClr val="363f48"/>
          </a:solidFill>
          <a:ln>
            <a:solidFill>
              <a:srgbClr val="363f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1" algn="ctr">
              <a:defRPr/>
            </a:pPr>
            <a:endParaRPr lang="ko-KR" altLang="en-US" sz="4800" b="1" spc="-150">
              <a:latin typeface="Courier10 B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093869" y="1878454"/>
            <a:ext cx="1893671" cy="123110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lvl="1">
              <a:defRPr/>
            </a:pPr>
            <a:r>
              <a:rPr lang="en-US" altLang="ko-KR" sz="5400" b="1" spc="-150">
                <a:solidFill>
                  <a:schemeClr val="bg1"/>
                </a:solidFill>
                <a:latin typeface="Courier10 BT"/>
              </a:rPr>
              <a:t>{</a:t>
            </a:r>
            <a:r>
              <a:rPr lang="ko-KR" altLang="en-US" sz="5400" b="1" spc="-150">
                <a:solidFill>
                  <a:schemeClr val="bg1"/>
                </a:solidFill>
                <a:latin typeface="Courier10 BT"/>
              </a:rPr>
              <a:t> </a:t>
            </a:r>
            <a:r>
              <a:rPr lang="en-US" altLang="ko-KR" sz="2800" b="1" spc="-150">
                <a:solidFill>
                  <a:srgbClr val="e27878"/>
                </a:solidFill>
                <a:latin typeface="Courier10 BT"/>
              </a:rPr>
              <a:t>Jsoup</a:t>
            </a:r>
            <a:r>
              <a:rPr lang="ko-KR" altLang="en-US" sz="2800" b="1" spc="-150">
                <a:solidFill>
                  <a:srgbClr val="e27878"/>
                </a:solidFill>
                <a:latin typeface="Courier10 BT"/>
              </a:rPr>
              <a:t> </a:t>
            </a:r>
            <a:r>
              <a:rPr lang="en-US" altLang="ko-KR" sz="5400" b="1" spc="-150">
                <a:solidFill>
                  <a:schemeClr val="bg1"/>
                </a:solidFill>
                <a:latin typeface="Courier10 BT"/>
              </a:rPr>
              <a:t>}</a:t>
            </a:r>
            <a:endParaRPr lang="en-US" altLang="ko-KR" sz="5400" b="1" spc="-150">
              <a:solidFill>
                <a:schemeClr val="bg1"/>
              </a:solidFill>
              <a:latin typeface="Courier10 BT"/>
            </a:endParaRPr>
          </a:p>
          <a:p>
            <a:pPr lvl="0">
              <a:defRPr/>
            </a:pPr>
            <a:endParaRPr lang="ko-KR" altLang="en-US" sz="2000"/>
          </a:p>
        </p:txBody>
      </p:sp>
      <p:sp>
        <p:nvSpPr>
          <p:cNvPr id="24" name="직사각형 23"/>
          <p:cNvSpPr/>
          <p:nvPr/>
        </p:nvSpPr>
        <p:spPr>
          <a:xfrm>
            <a:off x="509299" y="1549724"/>
            <a:ext cx="3641598" cy="1812472"/>
          </a:xfrm>
          <a:prstGeom prst="rect">
            <a:avLst/>
          </a:prstGeom>
          <a:solidFill>
            <a:srgbClr val="363f48"/>
          </a:solidFill>
          <a:ln>
            <a:solidFill>
              <a:srgbClr val="363f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1" algn="ctr">
              <a:defRPr/>
            </a:pPr>
            <a:endParaRPr lang="ko-KR" altLang="en-US" sz="4800" b="1" spc="-150">
              <a:latin typeface="Courier10 B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397283" y="1874303"/>
            <a:ext cx="1770732" cy="121980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lvl="1">
              <a:defRPr/>
            </a:pPr>
            <a:r>
              <a:rPr lang="en-US" altLang="ko-KR" sz="5400" b="1" spc="-150">
                <a:solidFill>
                  <a:schemeClr val="bg1"/>
                </a:solidFill>
                <a:latin typeface="Courier10 BT"/>
              </a:rPr>
              <a:t>{</a:t>
            </a:r>
            <a:r>
              <a:rPr lang="ko-KR" altLang="en-US" sz="5400" b="1" spc="-150">
                <a:solidFill>
                  <a:schemeClr val="bg1"/>
                </a:solidFill>
                <a:latin typeface="Courier10 BT"/>
              </a:rPr>
              <a:t> </a:t>
            </a:r>
            <a:r>
              <a:rPr lang="en-US" altLang="ko-KR" sz="2800" b="1" spc="-150">
                <a:solidFill>
                  <a:srgbClr val="e27878"/>
                </a:solidFill>
                <a:latin typeface="Courier10 BT"/>
              </a:rPr>
              <a:t>Gson</a:t>
            </a:r>
            <a:r>
              <a:rPr lang="ko-KR" altLang="en-US" sz="2800" b="1" spc="-150">
                <a:solidFill>
                  <a:srgbClr val="e27878"/>
                </a:solidFill>
                <a:latin typeface="Courier10 BT"/>
              </a:rPr>
              <a:t> </a:t>
            </a:r>
            <a:r>
              <a:rPr lang="en-US" altLang="ko-KR" sz="5400" b="1" spc="-150">
                <a:solidFill>
                  <a:schemeClr val="bg1"/>
                </a:solidFill>
                <a:latin typeface="Courier10 BT"/>
              </a:rPr>
              <a:t>}</a:t>
            </a:r>
            <a:endParaRPr lang="en-US" altLang="ko-KR" sz="5400" b="1" spc="-150">
              <a:solidFill>
                <a:schemeClr val="bg1"/>
              </a:solidFill>
              <a:latin typeface="Courier10 BT"/>
            </a:endParaRPr>
          </a:p>
          <a:p>
            <a:pPr lvl="0">
              <a:defRPr/>
            </a:pPr>
            <a:endParaRPr lang="ko-KR" altLang="en-US" sz="2000"/>
          </a:p>
        </p:txBody>
      </p:sp>
      <p:sp>
        <p:nvSpPr>
          <p:cNvPr id="26" name="TextBox 25"/>
          <p:cNvSpPr txBox="1"/>
          <p:nvPr/>
        </p:nvSpPr>
        <p:spPr>
          <a:xfrm>
            <a:off x="8454630" y="1871632"/>
            <a:ext cx="3181110" cy="9077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lvl="1">
              <a:defRPr/>
            </a:pPr>
            <a:r>
              <a:rPr lang="en-US" altLang="ko-KR" sz="5400" b="1" spc="-300">
                <a:solidFill>
                  <a:schemeClr val="bg1"/>
                </a:solidFill>
                <a:latin typeface="Courier10 BT"/>
              </a:rPr>
              <a:t>{</a:t>
            </a:r>
            <a:r>
              <a:rPr lang="ko-KR" altLang="en-US" sz="5400" b="1" spc="-300">
                <a:solidFill>
                  <a:schemeClr val="bg1"/>
                </a:solidFill>
                <a:latin typeface="Courier10 BT"/>
              </a:rPr>
              <a:t> </a:t>
            </a:r>
            <a:r>
              <a:rPr lang="en-US" altLang="ko-KR" sz="2800" b="1" spc="-300">
                <a:solidFill>
                  <a:srgbClr val="e27878"/>
                </a:solidFill>
                <a:latin typeface="Courier10 BT"/>
              </a:rPr>
              <a:t>S</a:t>
            </a:r>
            <a:r>
              <a:rPr lang="en-US" altLang="ko-KR" sz="2800" b="1" spc="-150">
                <a:solidFill>
                  <a:srgbClr val="e27878"/>
                </a:solidFill>
                <a:latin typeface="Courier10 BT"/>
              </a:rPr>
              <a:t>impleCaptcha</a:t>
            </a:r>
            <a:r>
              <a:rPr lang="ko-KR" altLang="en-US" sz="2800" b="1" spc="-150">
                <a:solidFill>
                  <a:srgbClr val="e27878"/>
                </a:solidFill>
                <a:latin typeface="Courier10 BT"/>
              </a:rPr>
              <a:t> </a:t>
            </a:r>
            <a:r>
              <a:rPr lang="en-US" altLang="ko-KR" sz="5400" b="1" spc="-300">
                <a:solidFill>
                  <a:schemeClr val="bg1"/>
                </a:solidFill>
                <a:latin typeface="Courier10 BT"/>
              </a:rPr>
              <a:t>}</a:t>
            </a:r>
            <a:endParaRPr lang="en-US" altLang="ko-KR" sz="5400" b="1" spc="-300">
              <a:solidFill>
                <a:schemeClr val="bg1"/>
              </a:solidFill>
              <a:latin typeface="Courier10 BT"/>
            </a:endParaRPr>
          </a:p>
        </p:txBody>
      </p:sp>
      <p:sp>
        <p:nvSpPr>
          <p:cNvPr id="27" name="TextBox 5"/>
          <p:cNvSpPr txBox="1"/>
          <p:nvPr/>
        </p:nvSpPr>
        <p:spPr>
          <a:xfrm>
            <a:off x="1957466" y="488948"/>
            <a:ext cx="1811498" cy="5197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/>
                <a:ea typeface="배달의민족 주아"/>
                <a:cs typeface="Times New Roman"/>
              </a:rPr>
              <a:t> </a:t>
            </a:r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/>
                <a:ea typeface="배달의민족 주아"/>
                <a:cs typeface="Times New Roman"/>
              </a:rPr>
              <a:t>라이브러리</a:t>
            </a:r>
            <a:r>
              <a:rPr lang="en-US" altLang="ko-KR" sz="10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/>
                <a:ea typeface="배달의민족 주아"/>
                <a:cs typeface="Times New Roman"/>
              </a:rPr>
              <a:t> </a:t>
            </a:r>
            <a:endParaRPr lang="en-US" altLang="ko-KR" sz="1000">
              <a:solidFill>
                <a:schemeClr val="tx1">
                  <a:lumMod val="75000"/>
                  <a:lumOff val="25000"/>
                </a:schemeClr>
              </a:solidFill>
              <a:latin typeface="배달의민족 주아"/>
              <a:ea typeface="배달의민족 주아"/>
              <a:cs typeface="Times New Roman"/>
            </a:endParaRPr>
          </a:p>
        </p:txBody>
      </p:sp>
      <p:grpSp>
        <p:nvGrpSpPr>
          <p:cNvPr id="28" name=""/>
          <p:cNvGrpSpPr/>
          <p:nvPr/>
        </p:nvGrpSpPr>
        <p:grpSpPr>
          <a:xfrm rot="0">
            <a:off x="292100" y="84632"/>
            <a:ext cx="2571115" cy="570688"/>
            <a:chOff x="292100" y="84632"/>
            <a:chExt cx="2571115" cy="570688"/>
          </a:xfrm>
        </p:grpSpPr>
        <p:sp>
          <p:nvSpPr>
            <p:cNvPr id="29" name="TextBox 2"/>
            <p:cNvSpPr txBox="1"/>
            <p:nvPr/>
          </p:nvSpPr>
          <p:spPr>
            <a:xfrm>
              <a:off x="808528" y="84632"/>
              <a:ext cx="2054687" cy="57068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3200" b="1" spc="-30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주아"/>
                  <a:ea typeface="배달의민족 주아"/>
                </a:rPr>
                <a:t>사용자 환경</a:t>
              </a:r>
              <a:endParaRPr lang="ko-KR" altLang="en-US" sz="32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/>
                <a:ea typeface="배달의민족 주아"/>
              </a:endParaRPr>
            </a:p>
          </p:txBody>
        </p:sp>
        <p:sp>
          <p:nvSpPr>
            <p:cNvPr id="30" name="TextBox 4"/>
            <p:cNvSpPr txBox="1"/>
            <p:nvPr/>
          </p:nvSpPr>
          <p:spPr>
            <a:xfrm>
              <a:off x="292100" y="84722"/>
              <a:ext cx="799465" cy="33247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1600" b="1">
                  <a:latin typeface="배달의민족 주아"/>
                  <a:ea typeface="배달의민족 주아"/>
                  <a:cs typeface="Times New Roman"/>
                </a:rPr>
                <a:t>Part 1</a:t>
              </a:r>
              <a:r>
                <a:rPr lang="en-US" altLang="ko-KR" sz="1200">
                  <a:latin typeface="배달의민족 주아"/>
                  <a:ea typeface="배달의민족 주아"/>
                  <a:cs typeface="Times New Roman"/>
                </a:rPr>
                <a:t> </a:t>
              </a:r>
              <a:endParaRPr lang="ko-KR" altLang="en-US" sz="1200">
                <a:latin typeface="배달의민족 주아"/>
                <a:ea typeface="배달의민족 주아"/>
                <a:cs typeface="Times New Roman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d6d5d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8" name="그룹 7"/>
          <p:cNvGrpSpPr/>
          <p:nvPr/>
        </p:nvGrpSpPr>
        <p:grpSpPr>
          <a:xfrm rot="0">
            <a:off x="457200" y="552892"/>
            <a:ext cx="4529470" cy="2125877"/>
            <a:chOff x="457200" y="552892"/>
            <a:chExt cx="4529470" cy="2125877"/>
          </a:xfrm>
        </p:grpSpPr>
        <p:sp>
          <p:nvSpPr>
            <p:cNvPr id="5" name="직사각형 4"/>
            <p:cNvSpPr/>
            <p:nvPr/>
          </p:nvSpPr>
          <p:spPr>
            <a:xfrm>
              <a:off x="609600" y="705292"/>
              <a:ext cx="4377070" cy="1973477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배달의민족 주아"/>
                <a:ea typeface="배달의민족 주아"/>
              </a:endParaRP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457200" y="552892"/>
              <a:ext cx="4377070" cy="1973477"/>
            </a:xfrm>
            <a:prstGeom prst="rect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배달의민족 주아"/>
                <a:ea typeface="배달의민족 주아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76177" y="868325"/>
              <a:ext cx="1420288" cy="56804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3200" b="1">
                  <a:solidFill>
                    <a:schemeClr val="bg1"/>
                  </a:solidFill>
                  <a:latin typeface="배달의민족 주아"/>
                  <a:ea typeface="배달의민족 주아"/>
                </a:rPr>
                <a:t>Part 2</a:t>
              </a:r>
              <a:r>
                <a:rPr lang="en-US" altLang="ko-KR" sz="2800">
                  <a:solidFill>
                    <a:schemeClr val="bg1"/>
                  </a:solidFill>
                  <a:latin typeface="배달의민족 주아"/>
                  <a:ea typeface="배달의민족 주아"/>
                </a:rPr>
                <a:t> </a:t>
              </a:r>
              <a:endParaRPr lang="ko-KR" altLang="en-US" sz="2800">
                <a:solidFill>
                  <a:schemeClr val="bg1"/>
                </a:solidFill>
                <a:latin typeface="배달의민족 주아"/>
                <a:ea typeface="배달의민족 주아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499694" y="1371246"/>
              <a:ext cx="2868090" cy="905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5400" b="1" spc="-300">
                  <a:solidFill>
                    <a:schemeClr val="bg1"/>
                  </a:solidFill>
                  <a:latin typeface="배달의민족 주아"/>
                  <a:ea typeface="배달의민족 주아"/>
                </a:rPr>
                <a:t>주요 기능</a:t>
              </a:r>
              <a:endParaRPr lang="ko-KR" altLang="en-US" sz="5400" b="1" spc="-300">
                <a:solidFill>
                  <a:schemeClr val="bg1"/>
                </a:solidFill>
                <a:latin typeface="배달의민족 주아"/>
                <a:ea typeface="배달의민족 주아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21050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fa3c6"/>
      </a:accent1>
      <a:accent2>
        <a:srgbClr val="e59619"/>
      </a:accent2>
      <a:accent3>
        <a:srgbClr val="ce2127"/>
      </a:accent3>
      <a:accent4>
        <a:srgbClr val="64a0b2"/>
      </a:accent4>
      <a:accent5>
        <a:srgbClr val="0eaadd"/>
      </a:accent5>
      <a:accent6>
        <a:srgbClr val="bdbab5"/>
      </a:accent6>
      <a:hlink>
        <a:srgbClr val="262626"/>
      </a:hlink>
      <a:folHlink>
        <a:srgbClr val="262626"/>
      </a:folHlink>
    </a:clrScheme>
    <a:fontScheme name="Times New Roman">
      <a:majorFont>
        <a:latin typeface="Times New Roman"/>
        <a:ea typeface="마루 부리 Beta"/>
        <a:cs typeface=""/>
      </a:majorFont>
      <a:minorFont>
        <a:latin typeface="Times New Roman"/>
        <a:ea typeface="마루 부리 Beta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bg1">
              <a:lumMod val="65000"/>
            </a:schemeClr>
          </a:solidFill>
        </a:ln>
      </a:spPr>
      <a:bodyPr anchor="ctr"/>
      <a:lstStyle>
        <a:defPPr algn="ctr">
          <a:defRPr lang="ko-KR" altLang="en-US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2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506</ep:Words>
  <ep:PresentationFormat>와이드스크린</ep:PresentationFormat>
  <ep:Paragraphs>136</ep:Paragraphs>
  <ep:Slides>20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ep:HeadingPairs>
  <ep:TitlesOfParts>
    <vt:vector size="21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2021-05-09T04:08:39.000</dcterms:created>
  <dc:creator>Yu Saebyeol</dc:creator>
  <cp:lastModifiedBy>gksdl</cp:lastModifiedBy>
  <dcterms:modified xsi:type="dcterms:W3CDTF">2021-07-17T13:53:01.301</dcterms:modified>
  <cp:revision>128</cp:revision>
  <dc:title>PowerPoint 프레젠테이션</dc:title>
  <cp:version>1000.0000.01</cp:version>
</cp:coreProperties>
</file>