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3" r:id="rId2"/>
  </p:sldMasterIdLst>
  <p:sldIdLst>
    <p:sldId id="292" r:id="rId3"/>
    <p:sldId id="293" r:id="rId4"/>
    <p:sldId id="302" r:id="rId5"/>
    <p:sldId id="303" r:id="rId6"/>
    <p:sldId id="296" r:id="rId7"/>
    <p:sldId id="297" r:id="rId8"/>
    <p:sldId id="304" r:id="rId9"/>
    <p:sldId id="299" r:id="rId10"/>
    <p:sldId id="288" r:id="rId11"/>
    <p:sldId id="289" r:id="rId12"/>
    <p:sldId id="307" r:id="rId13"/>
    <p:sldId id="309" r:id="rId14"/>
    <p:sldId id="310" r:id="rId15"/>
    <p:sldId id="290" r:id="rId16"/>
    <p:sldId id="291" r:id="rId17"/>
    <p:sldId id="282" r:id="rId18"/>
    <p:sldId id="283" r:id="rId19"/>
    <p:sldId id="284" r:id="rId20"/>
    <p:sldId id="285" r:id="rId21"/>
    <p:sldId id="287" r:id="rId22"/>
    <p:sldId id="286" r:id="rId23"/>
    <p:sldId id="301" r:id="rId24"/>
    <p:sldId id="305" r:id="rId25"/>
    <p:sldId id="300" r:id="rId2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579"/>
    <a:srgbClr val="72B98A"/>
    <a:srgbClr val="B9DDC5"/>
    <a:srgbClr val="E9F1EC"/>
    <a:srgbClr val="0C3017"/>
    <a:srgbClr val="0A2D14"/>
    <a:srgbClr val="327145"/>
    <a:srgbClr val="193D25"/>
    <a:srgbClr val="458E5A"/>
    <a:srgbClr val="1D56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47" d="100"/>
          <a:sy n="47" d="100"/>
        </p:scale>
        <p:origin x="42" y="36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B\Downloads\&#51088;&#47308;(&#51648;&#50669;&#50640;%20&#46384;&#47480;%20&#54869;&#47456;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sz="28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최근 </a:t>
            </a:r>
            <a:r>
              <a:rPr lang="en-US" sz="28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10</a:t>
            </a:r>
            <a:r>
              <a:rPr lang="ko-KR" sz="28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회간 지역별 </a:t>
            </a:r>
            <a:r>
              <a:rPr lang="en-US" sz="28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r>
              <a:rPr lang="ko-KR" sz="28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등 당첨 확률 순위</a:t>
            </a:r>
          </a:p>
        </c:rich>
      </c:tx>
      <c:layout>
        <c:manualLayout>
          <c:xMode val="edge"/>
          <c:yMode val="edge"/>
          <c:x val="0.20459052270913597"/>
          <c:y val="2.40881040424011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'[자료(지역에 따른 확률).xlsx]chart'!$F$24</c:f>
              <c:strCache>
                <c:ptCount val="1"/>
                <c:pt idx="0">
                  <c:v>확률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7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F43-4F16-B4CB-7D4D1FF028E7}"/>
              </c:ext>
            </c:extLst>
          </c:dPt>
          <c:cat>
            <c:strRef>
              <c:f>'[자료(지역에 따른 확률).xlsx]chart'!$C$25:$C$41</c:f>
              <c:strCache>
                <c:ptCount val="17"/>
                <c:pt idx="0">
                  <c:v>세종</c:v>
                </c:pt>
                <c:pt idx="1">
                  <c:v>전북</c:v>
                </c:pt>
                <c:pt idx="2">
                  <c:v>인천</c:v>
                </c:pt>
                <c:pt idx="3">
                  <c:v>충북</c:v>
                </c:pt>
                <c:pt idx="4">
                  <c:v>부산</c:v>
                </c:pt>
                <c:pt idx="5">
                  <c:v>경기</c:v>
                </c:pt>
                <c:pt idx="6">
                  <c:v>충남</c:v>
                </c:pt>
                <c:pt idx="7">
                  <c:v>대구</c:v>
                </c:pt>
                <c:pt idx="8">
                  <c:v>서울</c:v>
                </c:pt>
                <c:pt idx="9">
                  <c:v>광주</c:v>
                </c:pt>
                <c:pt idx="10">
                  <c:v>경북</c:v>
                </c:pt>
                <c:pt idx="11">
                  <c:v>경남</c:v>
                </c:pt>
                <c:pt idx="12">
                  <c:v>강원</c:v>
                </c:pt>
                <c:pt idx="13">
                  <c:v>대전</c:v>
                </c:pt>
                <c:pt idx="14">
                  <c:v>전남</c:v>
                </c:pt>
                <c:pt idx="15">
                  <c:v>울산</c:v>
                </c:pt>
                <c:pt idx="16">
                  <c:v>제주</c:v>
                </c:pt>
              </c:strCache>
            </c:strRef>
          </c:cat>
          <c:val>
            <c:numRef>
              <c:f>'[자료(지역에 따른 확률).xlsx]chart'!$F$25:$F$41</c:f>
              <c:numCache>
                <c:formatCode>0.00%</c:formatCode>
                <c:ptCount val="17"/>
                <c:pt idx="0">
                  <c:v>3.2258064516129031E-2</c:v>
                </c:pt>
                <c:pt idx="1">
                  <c:v>2.5000000000000001E-2</c:v>
                </c:pt>
                <c:pt idx="2">
                  <c:v>2.2842639593908629E-2</c:v>
                </c:pt>
                <c:pt idx="3">
                  <c:v>2.1834061135371178E-2</c:v>
                </c:pt>
                <c:pt idx="4">
                  <c:v>2.0224719101123594E-2</c:v>
                </c:pt>
                <c:pt idx="5">
                  <c:v>1.8889524899828276E-2</c:v>
                </c:pt>
                <c:pt idx="6">
                  <c:v>1.69971671388102E-2</c:v>
                </c:pt>
                <c:pt idx="7">
                  <c:v>1.5479876160990712E-2</c:v>
                </c:pt>
                <c:pt idx="8">
                  <c:v>1.488095238095238E-2</c:v>
                </c:pt>
                <c:pt idx="9">
                  <c:v>1.4150943396226415E-2</c:v>
                </c:pt>
                <c:pt idx="10">
                  <c:v>1.2084592145015106E-2</c:v>
                </c:pt>
                <c:pt idx="11">
                  <c:v>8.385744234800839E-3</c:v>
                </c:pt>
                <c:pt idx="12">
                  <c:v>4.6948356807511738E-3</c:v>
                </c:pt>
                <c:pt idx="13">
                  <c:v>4.6296296296296294E-3</c:v>
                </c:pt>
                <c:pt idx="14">
                  <c:v>3.0211480362537764E-3</c:v>
                </c:pt>
                <c:pt idx="15">
                  <c:v>0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F43-4F16-B4CB-7D4D1FF028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7709808"/>
        <c:axId val="637708144"/>
      </c:barChart>
      <c:catAx>
        <c:axId val="637709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배달의민족 도현" panose="020B0600000101010101" pitchFamily="50" charset="-127"/>
                <a:cs typeface="+mn-cs"/>
              </a:defRPr>
            </a:pPr>
            <a:endParaRPr lang="ko-KR"/>
          </a:p>
        </c:txPr>
        <c:crossAx val="637708144"/>
        <c:crosses val="autoZero"/>
        <c:auto val="1"/>
        <c:lblAlgn val="ctr"/>
        <c:lblOffset val="100"/>
        <c:noMultiLvlLbl val="0"/>
      </c:catAx>
      <c:valAx>
        <c:axId val="63770814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crossAx val="637709808"/>
        <c:crosses val="autoZero"/>
        <c:crossBetween val="between"/>
        <c:majorUnit val="1.0000000000000002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38100" cap="rnd" cmpd="sng" algn="ctr">
      <a:solidFill>
        <a:schemeClr val="tx1"/>
      </a:solidFill>
      <a:round/>
    </a:ln>
    <a:effectLst/>
  </c:spPr>
  <c:txPr>
    <a:bodyPr/>
    <a:lstStyle/>
    <a:p>
      <a:pPr>
        <a:defRPr sz="2400"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371600" latinLnBrk="1"/>
            <a:fld id="{3CF2CBAD-2184-41DC-B332-EB6DFEF3DCB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371600" latinLnBrk="1"/>
              <a:t>2021-07-15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3716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371600" latinLnBrk="1"/>
            <a:fld id="{CC33752C-5C97-4502-8031-0722FB3D14D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3716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672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371600" latinLnBrk="1"/>
            <a:fld id="{3CF2CBAD-2184-41DC-B332-EB6DFEF3DCB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371600" latinLnBrk="1"/>
              <a:t>2021-07-15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3716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371600" latinLnBrk="1"/>
            <a:fld id="{CC33752C-5C97-4502-8031-0722FB3D14D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3716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677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371600" latinLnBrk="1"/>
            <a:fld id="{3CF2CBAD-2184-41DC-B332-EB6DFEF3DCB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371600" latinLnBrk="1"/>
              <a:t>2021-07-15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3716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371600" latinLnBrk="1"/>
            <a:fld id="{CC33752C-5C97-4502-8031-0722FB3D14D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3716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802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371600" latinLnBrk="1"/>
            <a:fld id="{3CF2CBAD-2184-41DC-B332-EB6DFEF3DCB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371600" latinLnBrk="1"/>
              <a:t>2021-07-15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3716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371600" latinLnBrk="1"/>
            <a:fld id="{CC33752C-5C97-4502-8031-0722FB3D14D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3716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38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371600" latinLnBrk="1"/>
            <a:fld id="{3CF2CBAD-2184-41DC-B332-EB6DFEF3DCB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371600" latinLnBrk="1"/>
              <a:t>2021-07-15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3716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371600" latinLnBrk="1"/>
            <a:fld id="{CC33752C-5C97-4502-8031-0722FB3D14D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3716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962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371600" latinLnBrk="1"/>
            <a:fld id="{3CF2CBAD-2184-41DC-B332-EB6DFEF3DCB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371600" latinLnBrk="1"/>
              <a:t>2021-07-15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3716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371600" latinLnBrk="1"/>
            <a:fld id="{CC33752C-5C97-4502-8031-0722FB3D14D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3716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5104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371600" latinLnBrk="1"/>
            <a:fld id="{3CF2CBAD-2184-41DC-B332-EB6DFEF3DCB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371600" latinLnBrk="1"/>
              <a:t>2021-07-15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3716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371600" latinLnBrk="1"/>
            <a:fld id="{CC33752C-5C97-4502-8031-0722FB3D14D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3716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3820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371600" latinLnBrk="1"/>
            <a:fld id="{3CF2CBAD-2184-41DC-B332-EB6DFEF3DCB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371600" latinLnBrk="1"/>
              <a:t>2021-07-15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3716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371600" latinLnBrk="1"/>
            <a:fld id="{CC33752C-5C97-4502-8031-0722FB3D14D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3716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671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371600" latinLnBrk="1"/>
            <a:fld id="{3CF2CBAD-2184-41DC-B332-EB6DFEF3DCB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371600" latinLnBrk="1"/>
              <a:t>2021-07-15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3716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371600" latinLnBrk="1"/>
            <a:fld id="{CC33752C-5C97-4502-8031-0722FB3D14D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3716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2591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371600" latinLnBrk="1"/>
            <a:fld id="{3CF2CBAD-2184-41DC-B332-EB6DFEF3DCB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371600" latinLnBrk="1"/>
              <a:t>2021-07-15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3716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371600" latinLnBrk="1"/>
            <a:fld id="{CC33752C-5C97-4502-8031-0722FB3D14D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3716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6082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371600" latinLnBrk="1"/>
            <a:fld id="{3CF2CBAD-2184-41DC-B332-EB6DFEF3DCB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371600" latinLnBrk="1"/>
              <a:t>2021-07-15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3716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371600" latinLnBrk="1"/>
            <a:fld id="{CC33752C-5C97-4502-8031-0722FB3D14D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3716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78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71600" latinLnBrk="1"/>
            <a:fld id="{3CF2CBAD-2184-41DC-B332-EB6DFEF3DCB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371600" latinLnBrk="1"/>
              <a:t>2021-07-15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716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71600" latinLnBrk="1"/>
            <a:fld id="{CC33752C-5C97-4502-8031-0722FB3D14D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3716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77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1371600" rtl="0" eaLnBrk="1" latinLnBrk="1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1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4.png"/><Relationship Id="rId4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5" Type="http://schemas.openxmlformats.org/officeDocument/2006/relationships/hyperlink" Target="lotto.exe" TargetMode="External"/><Relationship Id="rId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chart" Target="../charts/chart1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3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25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25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25.png"/><Relationship Id="rId4" Type="http://schemas.microsoft.com/office/2007/relationships/hdphoto" Target="../media/hdphoto3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83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microsoft.com/office/2007/relationships/hdphoto" Target="../media/hdphoto4.wdp"/><Relationship Id="rId4" Type="http://schemas.openxmlformats.org/officeDocument/2006/relationships/image" Target="../media/image8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5.png"/><Relationship Id="rId7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62.png"/><Relationship Id="rId3" Type="http://schemas.openxmlformats.org/officeDocument/2006/relationships/image" Target="../media/image48.png"/><Relationship Id="rId21" Type="http://schemas.openxmlformats.org/officeDocument/2006/relationships/image" Target="../media/image65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1.png"/><Relationship Id="rId2" Type="http://schemas.openxmlformats.org/officeDocument/2006/relationships/image" Target="../media/image25.png"/><Relationship Id="rId16" Type="http://schemas.openxmlformats.org/officeDocument/2006/relationships/image" Target="../media/image60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38.png"/><Relationship Id="rId23" Type="http://schemas.openxmlformats.org/officeDocument/2006/relationships/image" Target="../media/image67.png"/><Relationship Id="rId10" Type="http://schemas.openxmlformats.org/officeDocument/2006/relationships/image" Target="../media/image55.png"/><Relationship Id="rId19" Type="http://schemas.openxmlformats.org/officeDocument/2006/relationships/image" Target="../media/image63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6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1.png"/><Relationship Id="rId3" Type="http://schemas.openxmlformats.org/officeDocument/2006/relationships/image" Target="../media/image25.png"/><Relationship Id="rId7" Type="http://schemas.openxmlformats.org/officeDocument/2006/relationships/image" Target="../media/image55.png"/><Relationship Id="rId12" Type="http://schemas.openxmlformats.org/officeDocument/2006/relationships/image" Target="../media/image6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3.png"/><Relationship Id="rId5" Type="http://schemas.openxmlformats.org/officeDocument/2006/relationships/image" Target="../media/image49.png"/><Relationship Id="rId10" Type="http://schemas.openxmlformats.org/officeDocument/2006/relationships/image" Target="../media/image52.png"/><Relationship Id="rId4" Type="http://schemas.openxmlformats.org/officeDocument/2006/relationships/image" Target="../media/image48.png"/><Relationship Id="rId9" Type="http://schemas.openxmlformats.org/officeDocument/2006/relationships/image" Target="../media/image60.png"/><Relationship Id="rId14" Type="http://schemas.openxmlformats.org/officeDocument/2006/relationships/image" Target="../media/image5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64.png"/><Relationship Id="rId3" Type="http://schemas.openxmlformats.org/officeDocument/2006/relationships/image" Target="../media/image25.png"/><Relationship Id="rId7" Type="http://schemas.openxmlformats.org/officeDocument/2006/relationships/image" Target="../media/image49.png"/><Relationship Id="rId12" Type="http://schemas.openxmlformats.org/officeDocument/2006/relationships/image" Target="../media/image6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4.png"/><Relationship Id="rId5" Type="http://schemas.openxmlformats.org/officeDocument/2006/relationships/image" Target="../media/image56.png"/><Relationship Id="rId10" Type="http://schemas.openxmlformats.org/officeDocument/2006/relationships/image" Target="../media/image53.png"/><Relationship Id="rId4" Type="http://schemas.openxmlformats.org/officeDocument/2006/relationships/image" Target="../media/image55.png"/><Relationship Id="rId9" Type="http://schemas.openxmlformats.org/officeDocument/2006/relationships/image" Target="../media/image52.png"/><Relationship Id="rId14" Type="http://schemas.openxmlformats.org/officeDocument/2006/relationships/image" Target="../media/image6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4.png"/><Relationship Id="rId3" Type="http://schemas.openxmlformats.org/officeDocument/2006/relationships/image" Target="../media/image25.png"/><Relationship Id="rId7" Type="http://schemas.openxmlformats.org/officeDocument/2006/relationships/image" Target="../media/image43.png"/><Relationship Id="rId12" Type="http://schemas.openxmlformats.org/officeDocument/2006/relationships/image" Target="../media/image5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73.png"/><Relationship Id="rId5" Type="http://schemas.openxmlformats.org/officeDocument/2006/relationships/image" Target="../media/image49.png"/><Relationship Id="rId15" Type="http://schemas.openxmlformats.org/officeDocument/2006/relationships/image" Target="../media/image76.png"/><Relationship Id="rId10" Type="http://schemas.openxmlformats.org/officeDocument/2006/relationships/image" Target="../media/image64.png"/><Relationship Id="rId4" Type="http://schemas.openxmlformats.org/officeDocument/2006/relationships/image" Target="../media/image71.png"/><Relationship Id="rId9" Type="http://schemas.openxmlformats.org/officeDocument/2006/relationships/image" Target="../media/image53.png"/><Relationship Id="rId14" Type="http://schemas.openxmlformats.org/officeDocument/2006/relationships/image" Target="../media/image7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264273" y="-864952"/>
            <a:ext cx="11979558" cy="11729904"/>
            <a:chOff x="3264273" y="-864952"/>
            <a:chExt cx="11979558" cy="1172990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9920000">
              <a:off x="3264273" y="-864952"/>
              <a:ext cx="11979558" cy="1172990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581422" y="3058365"/>
            <a:ext cx="10333333" cy="828571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421244" y="5697395"/>
            <a:ext cx="3210954" cy="496755"/>
            <a:chOff x="3421244" y="5697395"/>
            <a:chExt cx="3210954" cy="49675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5400000">
              <a:off x="3421244" y="5697395"/>
              <a:ext cx="3210954" cy="49675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583208" y="5136752"/>
            <a:ext cx="1897958" cy="515019"/>
            <a:chOff x="6583208" y="5136752"/>
            <a:chExt cx="1897958" cy="51501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 rot="5400000">
              <a:off x="6583208" y="5136752"/>
              <a:ext cx="1897958" cy="51501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177603" y="3175774"/>
            <a:ext cx="10666667" cy="828571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819972" y="5802784"/>
            <a:ext cx="3043485" cy="492620"/>
            <a:chOff x="11819972" y="5802784"/>
            <a:chExt cx="3043485" cy="49262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 rot="5400000">
              <a:off x="11819972" y="5802784"/>
              <a:ext cx="3043485" cy="49262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05323" y="5740762"/>
            <a:ext cx="3043485" cy="492620"/>
            <a:chOff x="14305323" y="5740762"/>
            <a:chExt cx="3043485" cy="49262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 rot="5400000">
              <a:off x="14305323" y="5740762"/>
              <a:ext cx="3043485" cy="49262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519550" y="4502934"/>
            <a:ext cx="3786904" cy="3088220"/>
            <a:chOff x="7519550" y="4502934"/>
            <a:chExt cx="3786904" cy="308822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 rot="1080000">
              <a:off x="7519550" y="4502934"/>
              <a:ext cx="3786904" cy="3088220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4710138" y="1026462"/>
            <a:ext cx="11714286" cy="598095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6922053" y="2479706"/>
            <a:ext cx="1385490" cy="402692"/>
            <a:chOff x="6922053" y="2479706"/>
            <a:chExt cx="1385490" cy="40269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 rotWithShape="1">
            <a:blip r:embed="rId11"/>
            <a:stretch>
              <a:fillRect/>
            </a:stretch>
          </p:blipFill>
          <p:spPr>
            <a:xfrm rot="5400000">
              <a:off x="6922053" y="2479706"/>
              <a:ext cx="1385490" cy="40269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298296" y="2895831"/>
            <a:ext cx="2314204" cy="402692"/>
            <a:chOff x="8298296" y="2895831"/>
            <a:chExt cx="2314204" cy="40269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 rotWithShape="1">
            <a:blip r:embed="rId12"/>
            <a:stretch>
              <a:fillRect/>
            </a:stretch>
          </p:blipFill>
          <p:spPr>
            <a:xfrm rot="5400000">
              <a:off x="8298296" y="2895831"/>
              <a:ext cx="2314204" cy="40269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762265" y="2266918"/>
            <a:ext cx="1056379" cy="402692"/>
            <a:chOff x="10762265" y="2266918"/>
            <a:chExt cx="1056379" cy="402692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 rotWithShape="1">
            <a:blip r:embed="rId13"/>
            <a:stretch>
              <a:fillRect/>
            </a:stretch>
          </p:blipFill>
          <p:spPr>
            <a:xfrm rot="5400000">
              <a:off x="10762265" y="2266918"/>
              <a:ext cx="1056379" cy="40269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023292" y="2891105"/>
            <a:ext cx="2304752" cy="402692"/>
            <a:chOff x="12023292" y="2891105"/>
            <a:chExt cx="2304752" cy="402692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 rotWithShape="1">
            <a:blip r:embed="rId14"/>
            <a:stretch>
              <a:fillRect/>
            </a:stretch>
          </p:blipFill>
          <p:spPr>
            <a:xfrm rot="5400000">
              <a:off x="12023292" y="2891105"/>
              <a:ext cx="2304752" cy="40269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4852545" y="2017096"/>
            <a:ext cx="555025" cy="826803"/>
            <a:chOff x="4852545" y="2017096"/>
            <a:chExt cx="555025" cy="826803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 rotWithShape="1">
            <a:blip r:embed="rId15"/>
            <a:stretch>
              <a:fillRect/>
            </a:stretch>
          </p:blipFill>
          <p:spPr>
            <a:xfrm>
              <a:off x="4852545" y="2017096"/>
              <a:ext cx="555025" cy="82680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3758573" y="8095413"/>
            <a:ext cx="662468" cy="986856"/>
            <a:chOff x="13758573" y="8095413"/>
            <a:chExt cx="662468" cy="986856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 rotWithShape="1">
            <a:blip r:embed="rId16"/>
            <a:stretch>
              <a:fillRect/>
            </a:stretch>
          </p:blipFill>
          <p:spPr>
            <a:xfrm>
              <a:off x="13758573" y="8095413"/>
              <a:ext cx="662468" cy="986856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4230292" y="2430498"/>
            <a:ext cx="668057" cy="995182"/>
            <a:chOff x="4230292" y="2430498"/>
            <a:chExt cx="668057" cy="995182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 rotWithShape="1">
            <a:blip r:embed="rId17"/>
            <a:stretch>
              <a:fillRect/>
            </a:stretch>
          </p:blipFill>
          <p:spPr>
            <a:xfrm>
              <a:off x="4230292" y="2430498"/>
              <a:ext cx="668057" cy="99518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3459909" y="1261872"/>
            <a:ext cx="1105200" cy="1452870"/>
            <a:chOff x="13459909" y="1261872"/>
            <a:chExt cx="1105200" cy="1452870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13538477" y="1314621"/>
              <a:ext cx="948063" cy="1347374"/>
              <a:chOff x="13538477" y="1314621"/>
              <a:chExt cx="948063" cy="1347374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 rotWithShape="1">
              <a:blip r:embed="rId18"/>
              <a:stretch>
                <a:fillRect/>
              </a:stretch>
            </p:blipFill>
            <p:spPr>
              <a:xfrm rot="420000">
                <a:off x="13538477" y="1314621"/>
                <a:ext cx="948063" cy="1347374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3333127" y="2053210"/>
              <a:ext cx="1085578" cy="238432"/>
              <a:chOff x="13333127" y="2053210"/>
              <a:chExt cx="1085578" cy="238432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 rotWithShape="1">
              <a:blip r:embed="rId19"/>
              <a:stretch>
                <a:fillRect/>
              </a:stretch>
            </p:blipFill>
            <p:spPr>
              <a:xfrm rot="3900000">
                <a:off x="13333127" y="2053210"/>
                <a:ext cx="1085578" cy="238432"/>
              </a:xfrm>
              <a:prstGeom prst="rect">
                <a:avLst/>
              </a:prstGeom>
            </p:spPr>
          </p:pic>
        </p:grpSp>
      </p:grpSp>
      <p:grpSp>
        <p:nvGrpSpPr>
          <p:cNvPr id="1018" name="그룹 1018"/>
          <p:cNvGrpSpPr/>
          <p:nvPr/>
        </p:nvGrpSpPr>
        <p:grpSpPr>
          <a:xfrm>
            <a:off x="3863809" y="7980573"/>
            <a:ext cx="847251" cy="1204102"/>
            <a:chOff x="3863809" y="7980573"/>
            <a:chExt cx="847251" cy="1204102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 rotWithShape="1">
            <a:blip r:embed="rId20"/>
            <a:stretch>
              <a:fillRect/>
            </a:stretch>
          </p:blipFill>
          <p:spPr>
            <a:xfrm rot="12540000">
              <a:off x="3863809" y="7980573"/>
              <a:ext cx="847251" cy="1204102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-5232260" y="4279879"/>
            <a:ext cx="11123810" cy="1421194"/>
            <a:chOff x="-5232260" y="4279879"/>
            <a:chExt cx="11123810" cy="1421194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 rotWithShape="1">
            <a:blip r:embed="rId21"/>
            <a:stretch>
              <a:fillRect/>
            </a:stretch>
          </p:blipFill>
          <p:spPr>
            <a:xfrm rot="5400000">
              <a:off x="-5232260" y="4279879"/>
              <a:ext cx="11123810" cy="1421194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5166463" y="265999"/>
            <a:ext cx="2740536" cy="921030"/>
            <a:chOff x="14961905" y="517771"/>
            <a:chExt cx="2609524" cy="726956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 rotWithShape="1">
            <a:blip r:embed="rId22"/>
            <a:stretch>
              <a:fillRect/>
            </a:stretch>
          </p:blipFill>
          <p:spPr>
            <a:xfrm>
              <a:off x="14961905" y="517771"/>
              <a:ext cx="2609524" cy="726956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5917360" y="7932263"/>
            <a:ext cx="7492163" cy="1252082"/>
            <a:chOff x="5917360" y="7932263"/>
            <a:chExt cx="7492163" cy="1252082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 rotWithShape="1">
            <a:blip r:embed="rId23"/>
            <a:stretch>
              <a:fillRect/>
            </a:stretch>
          </p:blipFill>
          <p:spPr>
            <a:xfrm>
              <a:off x="5917360" y="7932263"/>
              <a:ext cx="7492163" cy="1252082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 flipH="1">
            <a:off x="15166463" y="417582"/>
            <a:ext cx="2740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err="1" smtClean="0">
                <a:solidFill>
                  <a:srgbClr val="193D2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로레일</a:t>
            </a:r>
            <a:r>
              <a:rPr lang="ko-KR" altLang="en-US" sz="36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b="1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LoRail</a:t>
            </a:r>
            <a:r>
              <a:rPr lang="en-US" altLang="ko-KR" sz="20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sz="2000" b="1" dirty="0">
              <a:solidFill>
                <a:srgbClr val="193D25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6004556" y="8263235"/>
            <a:ext cx="7178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미래를 분석하기 위해서는 과거를 알아야 한다</a:t>
            </a:r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!</a:t>
            </a:r>
            <a:endParaRPr lang="ko-KR" altLang="en-US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443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5232260" y="4279879"/>
            <a:ext cx="11123810" cy="1421194"/>
            <a:chOff x="-5232260" y="4279879"/>
            <a:chExt cx="11123810" cy="142119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-5232260" y="4279879"/>
              <a:ext cx="11123810" cy="1421194"/>
            </a:xfrm>
            <a:prstGeom prst="rect">
              <a:avLst/>
            </a:prstGeom>
          </p:spPr>
        </p:pic>
      </p:grpSp>
      <p:grpSp>
        <p:nvGrpSpPr>
          <p:cNvPr id="8" name="그룹 7"/>
          <p:cNvGrpSpPr/>
          <p:nvPr/>
        </p:nvGrpSpPr>
        <p:grpSpPr>
          <a:xfrm>
            <a:off x="3108533" y="1522894"/>
            <a:ext cx="14375933" cy="8570901"/>
            <a:chOff x="1187385" y="1497196"/>
            <a:chExt cx="10364764" cy="8632867"/>
          </a:xfrm>
        </p:grpSpPr>
        <p:sp>
          <p:nvSpPr>
            <p:cNvPr id="4" name="직사각형 3"/>
            <p:cNvSpPr/>
            <p:nvPr/>
          </p:nvSpPr>
          <p:spPr>
            <a:xfrm>
              <a:off x="1187385" y="1497196"/>
              <a:ext cx="10302469" cy="8575440"/>
            </a:xfrm>
            <a:prstGeom prst="rect">
              <a:avLst/>
            </a:prstGeom>
            <a:ln w="38100" cap="rnd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91497" y="1666208"/>
              <a:ext cx="10060652" cy="8463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err="1">
                  <a:solidFill>
                    <a:srgbClr val="0400FF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i</a:t>
              </a:r>
              <a:r>
                <a:rPr lang="en-US" altLang="ko-KR" sz="3200" dirty="0" err="1" smtClean="0">
                  <a:solidFill>
                    <a:srgbClr val="0400FF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nt</a:t>
              </a:r>
              <a:r>
                <a:rPr lang="en-US" altLang="ko-KR" sz="3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en-US" altLang="ko-KR" sz="3200" dirty="0" smtClean="0">
                  <a:solidFill>
                    <a:srgbClr val="704E4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main</a:t>
              </a:r>
              <a:r>
                <a:rPr lang="en-US" altLang="ko-KR" sz="3200" dirty="0" smtClean="0">
                  <a:solidFill>
                    <a:srgbClr val="B80505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()</a:t>
              </a:r>
              <a:r>
                <a:rPr lang="en-US" altLang="ko-KR" sz="3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{</a:t>
              </a:r>
            </a:p>
            <a:p>
              <a:r>
                <a:rPr lang="en-US" altLang="ko-KR" sz="3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	</a:t>
              </a:r>
              <a:r>
                <a:rPr lang="en-US" altLang="ko-KR" sz="3200" dirty="0" err="1" smtClean="0">
                  <a:solidFill>
                    <a:srgbClr val="0400FF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int</a:t>
              </a:r>
              <a:r>
                <a:rPr lang="en-US" altLang="ko-KR" sz="3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en-US" altLang="ko-KR" sz="3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temp = 0;</a:t>
              </a:r>
            </a:p>
            <a:p>
              <a:r>
                <a:rPr lang="en-US" altLang="ko-KR" sz="3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	</a:t>
              </a:r>
              <a:r>
                <a:rPr lang="en-US" altLang="ko-KR" sz="3200" dirty="0" err="1" smtClean="0">
                  <a:solidFill>
                    <a:srgbClr val="0400FF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int</a:t>
              </a:r>
              <a:r>
                <a:rPr lang="en-US" altLang="ko-KR" sz="3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en-US" altLang="ko-KR" sz="3200" dirty="0" err="1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rtemp</a:t>
              </a:r>
              <a:r>
                <a:rPr lang="en-US" altLang="ko-KR" sz="3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= 0</a:t>
              </a:r>
              <a:r>
                <a:rPr lang="en-US" altLang="ko-KR" sz="3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;</a:t>
              </a:r>
            </a:p>
            <a:p>
              <a:endPara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r>
                <a:rPr lang="en-US" altLang="ko-KR" sz="3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	</a:t>
              </a:r>
              <a:r>
                <a:rPr lang="en-US" altLang="ko-KR" sz="3200" dirty="0" smtClean="0">
                  <a:solidFill>
                    <a:srgbClr val="4FA85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// </a:t>
              </a:r>
              <a:r>
                <a:rPr lang="en-US" altLang="ko-KR" sz="3200" dirty="0">
                  <a:solidFill>
                    <a:srgbClr val="4FA85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5*6 30</a:t>
              </a:r>
              <a:r>
                <a:rPr lang="ko-KR" altLang="en-US" sz="3200" dirty="0">
                  <a:solidFill>
                    <a:srgbClr val="4FA85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개의 숫자를 담을 </a:t>
              </a:r>
              <a:r>
                <a:rPr lang="en-US" altLang="ko-KR" sz="3200" dirty="0">
                  <a:solidFill>
                    <a:srgbClr val="4FA85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</a:t>
              </a:r>
              <a:r>
                <a:rPr lang="ko-KR" altLang="en-US" sz="3200" dirty="0">
                  <a:solidFill>
                    <a:srgbClr val="4FA85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차원 배열을 생성</a:t>
              </a:r>
            </a:p>
            <a:p>
              <a:r>
                <a:rPr lang="en-US" altLang="ko-KR" sz="3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	</a:t>
              </a:r>
              <a:r>
                <a:rPr lang="en-US" altLang="ko-KR" sz="3200" dirty="0" err="1" smtClean="0">
                  <a:solidFill>
                    <a:srgbClr val="0400FF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int</a:t>
              </a:r>
              <a:r>
                <a:rPr lang="en-US" altLang="ko-KR" sz="3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en-US" altLang="ko-KR" sz="3200" dirty="0" err="1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lottary</a:t>
              </a:r>
              <a:r>
                <a:rPr lang="en-US" altLang="ko-KR" sz="3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[5][6];</a:t>
              </a:r>
            </a:p>
            <a:p>
              <a:endPara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r>
                <a:rPr lang="en-US" altLang="ko-KR" sz="3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	</a:t>
              </a:r>
              <a:r>
                <a:rPr lang="en-US" altLang="ko-KR" sz="3200" dirty="0" smtClean="0">
                  <a:solidFill>
                    <a:srgbClr val="4FA85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// </a:t>
              </a:r>
              <a:r>
                <a:rPr lang="ko-KR" altLang="en-US" sz="3200" dirty="0">
                  <a:solidFill>
                    <a:srgbClr val="4FA85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프로그램 구성 변수들 선언</a:t>
              </a:r>
            </a:p>
            <a:p>
              <a:r>
                <a:rPr lang="en-US" altLang="ko-KR" sz="3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	</a:t>
              </a:r>
              <a:r>
                <a:rPr lang="en-US" altLang="ko-KR" sz="3200" dirty="0" err="1" smtClean="0">
                  <a:solidFill>
                    <a:srgbClr val="0400FF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int</a:t>
              </a:r>
              <a:r>
                <a:rPr lang="en-US" altLang="ko-KR" sz="3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en-US" altLang="ko-KR" sz="3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count;</a:t>
              </a:r>
            </a:p>
            <a:p>
              <a:r>
                <a:rPr lang="en-US" altLang="ko-KR" sz="3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	</a:t>
              </a:r>
              <a:r>
                <a:rPr lang="en-US" altLang="ko-KR" sz="3200" dirty="0" err="1" smtClean="0">
                  <a:solidFill>
                    <a:srgbClr val="0400FF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int</a:t>
              </a:r>
              <a:r>
                <a:rPr lang="en-US" altLang="ko-KR" sz="3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en-US" altLang="ko-KR" sz="3200" dirty="0" err="1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numCount</a:t>
              </a:r>
              <a:r>
                <a:rPr lang="en-US" altLang="ko-KR" sz="3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= 0;</a:t>
              </a:r>
            </a:p>
            <a:p>
              <a:r>
                <a:rPr lang="en-US" altLang="ko-KR" sz="3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	</a:t>
              </a:r>
              <a:r>
                <a:rPr lang="en-US" altLang="ko-KR" sz="3200" dirty="0" err="1" smtClean="0">
                  <a:solidFill>
                    <a:srgbClr val="0400FF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int</a:t>
              </a:r>
              <a:r>
                <a:rPr lang="en-US" altLang="ko-KR" sz="3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en-US" altLang="ko-KR" sz="3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odd;</a:t>
              </a:r>
            </a:p>
            <a:p>
              <a:r>
                <a:rPr lang="en-US" altLang="ko-KR" sz="3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	</a:t>
              </a:r>
              <a:r>
                <a:rPr lang="en-US" altLang="ko-KR" sz="3200" dirty="0" err="1" smtClean="0">
                  <a:solidFill>
                    <a:srgbClr val="0400FF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int</a:t>
              </a:r>
              <a:r>
                <a:rPr lang="en-US" altLang="ko-KR" sz="3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en-US" altLang="ko-KR" sz="3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even</a:t>
              </a:r>
              <a:r>
                <a:rPr lang="en-US" altLang="ko-KR" sz="3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;</a:t>
              </a:r>
            </a:p>
            <a:p>
              <a:endPara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r>
                <a:rPr lang="en-US" altLang="ko-KR" sz="3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	</a:t>
              </a:r>
              <a:r>
                <a:rPr lang="en-US" altLang="ko-KR" sz="3200" dirty="0">
                  <a:solidFill>
                    <a:srgbClr val="4FA85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// </a:t>
              </a:r>
              <a:r>
                <a:rPr lang="ko-KR" altLang="en-US" sz="3200" dirty="0">
                  <a:solidFill>
                    <a:srgbClr val="4FA85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랜덤 </a:t>
              </a:r>
              <a:r>
                <a:rPr lang="ko-KR" altLang="en-US" sz="3200" dirty="0" err="1">
                  <a:solidFill>
                    <a:srgbClr val="4FA85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난수를</a:t>
              </a:r>
              <a:r>
                <a:rPr lang="ko-KR" altLang="en-US" sz="3200" dirty="0">
                  <a:solidFill>
                    <a:srgbClr val="4FA85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위한 시간 함수 사용</a:t>
              </a:r>
            </a:p>
            <a:p>
              <a:r>
                <a:rPr lang="en-US" altLang="ko-KR" sz="3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	</a:t>
              </a:r>
              <a:r>
                <a:rPr lang="en-US" altLang="ko-KR" sz="3200" dirty="0" err="1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srand</a:t>
              </a:r>
              <a:r>
                <a:rPr lang="en-US" altLang="ko-KR" sz="3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((</a:t>
              </a:r>
              <a:r>
                <a:rPr lang="en-US" altLang="ko-KR" sz="3200" dirty="0">
                  <a:solidFill>
                    <a:srgbClr val="0400FF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unsigned </a:t>
              </a:r>
              <a:r>
                <a:rPr lang="en-US" altLang="ko-KR" sz="3200" dirty="0" err="1">
                  <a:solidFill>
                    <a:srgbClr val="0400FF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int</a:t>
              </a:r>
              <a:r>
                <a:rPr lang="en-US" altLang="ko-KR" sz="3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)time(</a:t>
              </a:r>
              <a:r>
                <a:rPr lang="en-US" altLang="ko-KR" sz="3200" dirty="0">
                  <a:solidFill>
                    <a:schemeClr val="accent4">
                      <a:lumMod val="7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NULL</a:t>
              </a:r>
              <a:r>
                <a:rPr lang="en-US" altLang="ko-KR" sz="3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));</a:t>
              </a:r>
            </a:p>
            <a:p>
              <a:r>
                <a:rPr lang="en-US" altLang="ko-KR" sz="3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. . . . . .</a:t>
              </a:r>
            </a:p>
            <a:p>
              <a:r>
                <a:rPr lang="en-US" altLang="ko-KR" sz="3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}</a:t>
              </a:r>
              <a:endPara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43" name="그룹 1005"/>
          <p:cNvGrpSpPr/>
          <p:nvPr/>
        </p:nvGrpSpPr>
        <p:grpSpPr>
          <a:xfrm>
            <a:off x="1356423" y="126189"/>
            <a:ext cx="1168847" cy="1168847"/>
            <a:chOff x="3925535" y="4932352"/>
            <a:chExt cx="1168847" cy="1168847"/>
          </a:xfrm>
        </p:grpSpPr>
        <p:pic>
          <p:nvPicPr>
            <p:cNvPr id="44" name="Object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5535" y="4932352"/>
              <a:ext cx="1168847" cy="1168847"/>
            </a:xfrm>
            <a:prstGeom prst="rect">
              <a:avLst/>
            </a:prstGeom>
          </p:spPr>
        </p:pic>
      </p:grpSp>
      <p:pic>
        <p:nvPicPr>
          <p:cNvPr id="45" name="Object 4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60102" y="256227"/>
            <a:ext cx="1428571" cy="1266667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676400" y="280091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생 성</a:t>
            </a:r>
            <a:endParaRPr lang="ko-KR" altLang="en-US" sz="5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93859" y="9862963"/>
            <a:ext cx="853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612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5232260" y="4279879"/>
            <a:ext cx="11123810" cy="1421194"/>
            <a:chOff x="-5232260" y="4279879"/>
            <a:chExt cx="11123810" cy="142119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-5232260" y="4279879"/>
              <a:ext cx="11123810" cy="1421194"/>
            </a:xfrm>
            <a:prstGeom prst="rect">
              <a:avLst/>
            </a:prstGeom>
          </p:spPr>
        </p:pic>
      </p:grpSp>
      <p:grpSp>
        <p:nvGrpSpPr>
          <p:cNvPr id="16" name="그룹 15"/>
          <p:cNvGrpSpPr/>
          <p:nvPr/>
        </p:nvGrpSpPr>
        <p:grpSpPr>
          <a:xfrm>
            <a:off x="2788672" y="2019300"/>
            <a:ext cx="14818439" cy="7543800"/>
            <a:chOff x="1981200" y="2430665"/>
            <a:chExt cx="15081842" cy="6542809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3"/>
            <a:srcRect b="594"/>
            <a:stretch/>
          </p:blipFill>
          <p:spPr>
            <a:xfrm>
              <a:off x="1981200" y="2430665"/>
              <a:ext cx="15081842" cy="6542809"/>
            </a:xfrm>
            <a:prstGeom prst="rect">
              <a:avLst/>
            </a:prstGeom>
            <a:ln w="38100" cap="rnd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sp>
          <p:nvSpPr>
            <p:cNvPr id="13" name="TextBox 12"/>
            <p:cNvSpPr txBox="1"/>
            <p:nvPr/>
          </p:nvSpPr>
          <p:spPr>
            <a:xfrm>
              <a:off x="8712645" y="5081892"/>
              <a:ext cx="579874" cy="584775"/>
            </a:xfrm>
            <a:prstGeom prst="rect">
              <a:avLst/>
            </a:prstGeom>
            <a:ln w="38100" cap="rnd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3200" dirty="0" smtClean="0">
                  <a:solidFill>
                    <a:srgbClr val="FF000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①</a:t>
              </a:r>
              <a:endParaRPr lang="ko-KR" altLang="en-US" sz="32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521823" y="5936235"/>
              <a:ext cx="574739" cy="584775"/>
            </a:xfrm>
            <a:prstGeom prst="rect">
              <a:avLst/>
            </a:prstGeom>
            <a:ln w="38100" cap="rnd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3200" dirty="0" smtClean="0">
                  <a:solidFill>
                    <a:srgbClr val="FF000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②</a:t>
              </a:r>
              <a:endParaRPr lang="ko-KR" altLang="en-US" sz="32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521823" y="6812216"/>
              <a:ext cx="578002" cy="584775"/>
            </a:xfrm>
            <a:prstGeom prst="rect">
              <a:avLst/>
            </a:prstGeom>
            <a:ln w="38100" cap="rnd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3200" dirty="0" smtClean="0">
                  <a:solidFill>
                    <a:srgbClr val="FF000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③</a:t>
              </a:r>
              <a:endParaRPr lang="ko-KR" altLang="en-US" sz="32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43" name="그룹 1005"/>
          <p:cNvGrpSpPr/>
          <p:nvPr/>
        </p:nvGrpSpPr>
        <p:grpSpPr>
          <a:xfrm>
            <a:off x="1356423" y="126189"/>
            <a:ext cx="1168847" cy="1168847"/>
            <a:chOff x="3925535" y="4932352"/>
            <a:chExt cx="1168847" cy="1168847"/>
          </a:xfrm>
        </p:grpSpPr>
        <p:pic>
          <p:nvPicPr>
            <p:cNvPr id="44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5535" y="4932352"/>
              <a:ext cx="1168847" cy="1168847"/>
            </a:xfrm>
            <a:prstGeom prst="rect">
              <a:avLst/>
            </a:prstGeom>
          </p:spPr>
        </p:pic>
      </p:grpSp>
      <p:pic>
        <p:nvPicPr>
          <p:cNvPr id="45" name="Object 4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60102" y="256227"/>
            <a:ext cx="1428571" cy="1266667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676400" y="280091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생 성</a:t>
            </a:r>
            <a:endParaRPr lang="ko-KR" altLang="en-US" sz="5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93859" y="9862963"/>
            <a:ext cx="853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085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5232260" y="4279879"/>
            <a:ext cx="11123810" cy="1421194"/>
            <a:chOff x="-5232260" y="4279879"/>
            <a:chExt cx="11123810" cy="142119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-5232260" y="4279879"/>
              <a:ext cx="11123810" cy="1421194"/>
            </a:xfrm>
            <a:prstGeom prst="rect">
              <a:avLst/>
            </a:prstGeom>
          </p:spPr>
        </p:pic>
      </p:grpSp>
      <p:grpSp>
        <p:nvGrpSpPr>
          <p:cNvPr id="14" name="그룹 13"/>
          <p:cNvGrpSpPr/>
          <p:nvPr/>
        </p:nvGrpSpPr>
        <p:grpSpPr>
          <a:xfrm>
            <a:off x="2971800" y="1866900"/>
            <a:ext cx="14478000" cy="7707819"/>
            <a:chOff x="2330189" y="12995764"/>
            <a:chExt cx="13665614" cy="8779245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30189" y="12995764"/>
              <a:ext cx="13665614" cy="8779245"/>
            </a:xfrm>
            <a:prstGeom prst="rect">
              <a:avLst/>
            </a:prstGeom>
            <a:ln w="38100">
              <a:solidFill>
                <a:schemeClr val="dk1"/>
              </a:solidFill>
            </a:ln>
          </p:spPr>
        </p:pic>
        <p:sp>
          <p:nvSpPr>
            <p:cNvPr id="32" name="TextBox 31"/>
            <p:cNvSpPr txBox="1"/>
            <p:nvPr/>
          </p:nvSpPr>
          <p:spPr>
            <a:xfrm>
              <a:off x="3247285" y="13225126"/>
              <a:ext cx="579874" cy="5847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 smtClean="0">
                  <a:solidFill>
                    <a:srgbClr val="C0000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①</a:t>
              </a:r>
              <a:endParaRPr lang="ko-KR" altLang="en-US" sz="3200" b="1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43" name="그룹 1005"/>
          <p:cNvGrpSpPr/>
          <p:nvPr/>
        </p:nvGrpSpPr>
        <p:grpSpPr>
          <a:xfrm>
            <a:off x="1356423" y="126189"/>
            <a:ext cx="1168847" cy="1168847"/>
            <a:chOff x="3925535" y="4932352"/>
            <a:chExt cx="1168847" cy="1168847"/>
          </a:xfrm>
        </p:grpSpPr>
        <p:pic>
          <p:nvPicPr>
            <p:cNvPr id="44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5535" y="4932352"/>
              <a:ext cx="1168847" cy="1168847"/>
            </a:xfrm>
            <a:prstGeom prst="rect">
              <a:avLst/>
            </a:prstGeom>
          </p:spPr>
        </p:pic>
      </p:grpSp>
      <p:pic>
        <p:nvPicPr>
          <p:cNvPr id="45" name="Object 4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60102" y="256227"/>
            <a:ext cx="1428571" cy="1266667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676400" y="280091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생 성</a:t>
            </a:r>
            <a:endParaRPr lang="ko-KR" altLang="en-US" sz="5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93859" y="9862963"/>
            <a:ext cx="853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527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5232260" y="4279879"/>
            <a:ext cx="11123810" cy="1421194"/>
            <a:chOff x="-5232260" y="4279879"/>
            <a:chExt cx="11123810" cy="142119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-5232260" y="4279879"/>
              <a:ext cx="11123810" cy="1421194"/>
            </a:xfrm>
            <a:prstGeom prst="rect">
              <a:avLst/>
            </a:prstGeom>
          </p:spPr>
        </p:pic>
      </p:grpSp>
      <p:grpSp>
        <p:nvGrpSpPr>
          <p:cNvPr id="15" name="그룹 14"/>
          <p:cNvGrpSpPr/>
          <p:nvPr/>
        </p:nvGrpSpPr>
        <p:grpSpPr>
          <a:xfrm>
            <a:off x="2788673" y="1980226"/>
            <a:ext cx="14888058" cy="7354272"/>
            <a:chOff x="5078212" y="13697020"/>
            <a:chExt cx="14475907" cy="4805363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8212" y="13697020"/>
              <a:ext cx="14475907" cy="4805363"/>
            </a:xfrm>
            <a:prstGeom prst="rect">
              <a:avLst/>
            </a:prstGeom>
            <a:ln w="38100" cap="rnd">
              <a:solidFill>
                <a:schemeClr val="dk1"/>
              </a:solidFill>
            </a:ln>
          </p:spPr>
        </p:pic>
        <p:sp>
          <p:nvSpPr>
            <p:cNvPr id="33" name="TextBox 32"/>
            <p:cNvSpPr txBox="1"/>
            <p:nvPr/>
          </p:nvSpPr>
          <p:spPr>
            <a:xfrm>
              <a:off x="6002078" y="13801537"/>
              <a:ext cx="574739" cy="46140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 smtClean="0">
                  <a:solidFill>
                    <a:srgbClr val="FF000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②</a:t>
              </a:r>
              <a:endParaRPr lang="ko-KR" altLang="en-US" sz="3200" b="1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998815" y="15638295"/>
              <a:ext cx="578002" cy="46140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 smtClean="0">
                  <a:solidFill>
                    <a:srgbClr val="FF000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③</a:t>
              </a:r>
              <a:endParaRPr lang="ko-KR" altLang="en-US" sz="3200" b="1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43" name="그룹 1005"/>
          <p:cNvGrpSpPr/>
          <p:nvPr/>
        </p:nvGrpSpPr>
        <p:grpSpPr>
          <a:xfrm>
            <a:off x="1356423" y="126189"/>
            <a:ext cx="1168847" cy="1168847"/>
            <a:chOff x="3925535" y="4932352"/>
            <a:chExt cx="1168847" cy="1168847"/>
          </a:xfrm>
        </p:grpSpPr>
        <p:pic>
          <p:nvPicPr>
            <p:cNvPr id="44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5535" y="4932352"/>
              <a:ext cx="1168847" cy="1168847"/>
            </a:xfrm>
            <a:prstGeom prst="rect">
              <a:avLst/>
            </a:prstGeom>
          </p:spPr>
        </p:pic>
      </p:grpSp>
      <p:pic>
        <p:nvPicPr>
          <p:cNvPr id="45" name="Object 4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60102" y="256227"/>
            <a:ext cx="1428571" cy="1266667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676400" y="280091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생 성</a:t>
            </a:r>
            <a:endParaRPr lang="ko-KR" altLang="en-US" sz="5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93859" y="9862963"/>
            <a:ext cx="853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553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5232260" y="4279879"/>
            <a:ext cx="11123810" cy="1421194"/>
            <a:chOff x="-5232260" y="4279879"/>
            <a:chExt cx="11123810" cy="142119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-5232260" y="4279879"/>
              <a:ext cx="11123810" cy="1421194"/>
            </a:xfrm>
            <a:prstGeom prst="rect">
              <a:avLst/>
            </a:prstGeom>
          </p:spPr>
        </p:pic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646" y="2247900"/>
            <a:ext cx="14597435" cy="6597120"/>
          </a:xfrm>
          <a:prstGeom prst="rect">
            <a:avLst/>
          </a:prstGeom>
          <a:ln w="38100" cap="rnd">
            <a:solidFill>
              <a:schemeClr val="dk1"/>
            </a:solidFill>
          </a:ln>
        </p:spPr>
      </p:pic>
      <p:grpSp>
        <p:nvGrpSpPr>
          <p:cNvPr id="27" name="그룹 1007"/>
          <p:cNvGrpSpPr/>
          <p:nvPr/>
        </p:nvGrpSpPr>
        <p:grpSpPr>
          <a:xfrm>
            <a:off x="1445777" y="208795"/>
            <a:ext cx="1168847" cy="1168847"/>
            <a:chOff x="9158434" y="4932352"/>
            <a:chExt cx="1168847" cy="1168847"/>
          </a:xfrm>
        </p:grpSpPr>
        <p:pic>
          <p:nvPicPr>
            <p:cNvPr id="28" name="Object 2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58434" y="4932352"/>
              <a:ext cx="1168847" cy="1168847"/>
            </a:xfrm>
            <a:prstGeom prst="rect">
              <a:avLst/>
            </a:prstGeom>
          </p:spPr>
        </p:pic>
      </p:grpSp>
      <p:pic>
        <p:nvPicPr>
          <p:cNvPr id="29" name="Object 4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49456" y="338833"/>
            <a:ext cx="1476190" cy="126666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212951" y="454312"/>
            <a:ext cx="701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버블 정렬 알고리즘</a:t>
            </a:r>
            <a:endParaRPr lang="ko-KR" altLang="en-US" sz="5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577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5232260" y="4279879"/>
            <a:ext cx="11123810" cy="1421194"/>
            <a:chOff x="-5232260" y="4279879"/>
            <a:chExt cx="11123810" cy="142119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-5232260" y="4279879"/>
              <a:ext cx="11123810" cy="1421194"/>
            </a:xfrm>
            <a:prstGeom prst="rect">
              <a:avLst/>
            </a:prstGeom>
          </p:spPr>
        </p:pic>
      </p:grpSp>
      <p:grpSp>
        <p:nvGrpSpPr>
          <p:cNvPr id="19" name="그룹 1009"/>
          <p:cNvGrpSpPr/>
          <p:nvPr/>
        </p:nvGrpSpPr>
        <p:grpSpPr>
          <a:xfrm>
            <a:off x="1477642" y="239404"/>
            <a:ext cx="1168847" cy="1168847"/>
            <a:chOff x="14334190" y="4932352"/>
            <a:chExt cx="1168847" cy="1168847"/>
          </a:xfrm>
        </p:grpSpPr>
        <p:pic>
          <p:nvPicPr>
            <p:cNvPr id="26" name="Object 3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34190" y="4932352"/>
              <a:ext cx="1168847" cy="1168847"/>
            </a:xfrm>
            <a:prstGeom prst="rect">
              <a:avLst/>
            </a:prstGeom>
          </p:spPr>
        </p:pic>
      </p:grpSp>
      <p:pic>
        <p:nvPicPr>
          <p:cNvPr id="27" name="Object 3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81321" y="369442"/>
            <a:ext cx="1476190" cy="126666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812072" y="369442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출 </a:t>
            </a:r>
            <a:r>
              <a:rPr lang="ko-KR" altLang="en-US" sz="5400" b="1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력</a:t>
            </a:r>
            <a:endParaRPr lang="ko-KR" altLang="en-US" sz="5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" name="그림 1">
            <a:hlinkClick r:id="rId5" action="ppaction://hlinkfile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1729" y="2095500"/>
            <a:ext cx="15099429" cy="6975231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2274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49254" y="1281601"/>
            <a:ext cx="7639104" cy="1260839"/>
            <a:chOff x="5619048" y="7441519"/>
            <a:chExt cx="8055297" cy="11083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19048" y="7441519"/>
              <a:ext cx="8055297" cy="11083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232260" y="4279879"/>
            <a:ext cx="11123810" cy="1421194"/>
            <a:chOff x="-5232260" y="4279879"/>
            <a:chExt cx="11123810" cy="142119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-5232260" y="4279879"/>
              <a:ext cx="11123810" cy="142119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 rot="18204213">
            <a:off x="16205317" y="896334"/>
            <a:ext cx="495272" cy="753752"/>
            <a:chOff x="14977267" y="6561554"/>
            <a:chExt cx="495272" cy="753752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4857422" y="6782356"/>
              <a:ext cx="582698" cy="162134"/>
              <a:chOff x="14857422" y="6782356"/>
              <a:chExt cx="582698" cy="162134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6540000">
                <a:off x="14857422" y="6782356"/>
                <a:ext cx="582698" cy="162134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4906625" y="6858858"/>
              <a:ext cx="738194" cy="162134"/>
              <a:chOff x="14906625" y="6858858"/>
              <a:chExt cx="738194" cy="162134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6540000">
                <a:off x="14906625" y="6858858"/>
                <a:ext cx="738194" cy="162134"/>
              </a:xfrm>
              <a:prstGeom prst="rect">
                <a:avLst/>
              </a:prstGeom>
            </p:spPr>
          </p:pic>
        </p:grpSp>
      </p:grpSp>
      <p:sp>
        <p:nvSpPr>
          <p:cNvPr id="2" name="TextBox 1"/>
          <p:cNvSpPr txBox="1"/>
          <p:nvPr/>
        </p:nvSpPr>
        <p:spPr>
          <a:xfrm>
            <a:off x="1295400" y="50641"/>
            <a:ext cx="21792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 smtClean="0">
                <a:ln w="44450">
                  <a:solidFill>
                    <a:srgbClr val="0A2D14"/>
                  </a:solidFill>
                </a:ln>
                <a:solidFill>
                  <a:srgbClr val="72B98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04</a:t>
            </a:r>
            <a:endParaRPr lang="ko-KR" altLang="en-US" sz="6600" b="1" dirty="0">
              <a:ln w="44450">
                <a:solidFill>
                  <a:srgbClr val="0A2D14"/>
                </a:solidFill>
              </a:ln>
              <a:solidFill>
                <a:srgbClr val="72B98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96229" y="1702936"/>
            <a:ext cx="4900971" cy="34632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 flipH="1">
            <a:off x="8596703" y="1405766"/>
            <a:ext cx="7619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최근 </a:t>
            </a:r>
            <a:r>
              <a:rPr lang="en-US" altLang="ko-KR" sz="32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10</a:t>
            </a:r>
            <a:r>
              <a:rPr lang="ko-KR" altLang="en-US" sz="32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회간 지역별 </a:t>
            </a:r>
            <a:r>
              <a:rPr lang="en-US" altLang="ko-KR" sz="32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r>
              <a:rPr lang="ko-KR" altLang="en-US" sz="32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등 당첨 지점 분석</a:t>
            </a:r>
            <a:endParaRPr lang="en-US" altLang="ko-KR" sz="3200" b="1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42309" y="491475"/>
            <a:ext cx="11275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인생역전 열차 탑승하시겠습니까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7034720" y="3121354"/>
            <a:ext cx="6528880" cy="2722276"/>
            <a:chOff x="7034720" y="3131228"/>
            <a:chExt cx="3733800" cy="1576892"/>
          </a:xfrm>
        </p:grpSpPr>
        <p:sp>
          <p:nvSpPr>
            <p:cNvPr id="11" name="TextBox 10"/>
            <p:cNvSpPr txBox="1"/>
            <p:nvPr/>
          </p:nvSpPr>
          <p:spPr>
            <a:xfrm>
              <a:off x="7034720" y="3584950"/>
              <a:ext cx="3733800" cy="1123170"/>
            </a:xfrm>
            <a:prstGeom prst="rect">
              <a:avLst/>
            </a:prstGeom>
            <a:solidFill>
              <a:schemeClr val="bg1"/>
            </a:solidFill>
            <a:ln w="38100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* </a:t>
              </a:r>
              <a:r>
                <a:rPr lang="ko-KR" altLang="en-US" sz="20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지역 </a:t>
              </a:r>
              <a:r>
                <a:rPr lang="en-US" altLang="ko-KR" sz="20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: </a:t>
              </a:r>
              <a:r>
                <a:rPr lang="ko-KR" altLang="en-US" sz="20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대한민국 특별시</a:t>
              </a:r>
              <a:r>
                <a:rPr lang="en-US" altLang="ko-KR" sz="20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, </a:t>
              </a:r>
              <a:r>
                <a:rPr lang="ko-KR" altLang="en-US" sz="20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광역시</a:t>
              </a:r>
              <a:r>
                <a:rPr lang="en-US" altLang="ko-KR" sz="20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, </a:t>
              </a:r>
              <a:r>
                <a:rPr lang="ko-KR" altLang="en-US" sz="20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도 </a:t>
              </a:r>
              <a:endParaRPr lang="en-US" altLang="ko-KR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20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* </a:t>
              </a:r>
              <a:r>
                <a:rPr lang="ko-KR" altLang="en-US" sz="20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횟수 </a:t>
              </a:r>
              <a:r>
                <a:rPr lang="en-US" altLang="ko-KR" sz="20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: </a:t>
              </a:r>
              <a:r>
                <a:rPr lang="ko-KR" altLang="en-US" sz="20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최근 </a:t>
              </a:r>
              <a:r>
                <a:rPr lang="en-US" altLang="ko-KR" sz="20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10</a:t>
              </a:r>
              <a:r>
                <a:rPr lang="ko-KR" altLang="en-US" sz="20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회 차 </a:t>
              </a:r>
              <a:r>
                <a:rPr lang="en-US" altLang="ko-KR" sz="20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(937~946 </a:t>
              </a:r>
              <a:r>
                <a:rPr lang="ko-KR" altLang="en-US" sz="20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회</a:t>
              </a:r>
              <a:r>
                <a:rPr lang="en-US" altLang="ko-KR" sz="20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)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20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* </a:t>
              </a:r>
              <a:r>
                <a:rPr lang="ko-KR" altLang="en-US" sz="20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확률 </a:t>
              </a:r>
              <a:r>
                <a:rPr lang="en-US" altLang="ko-KR" sz="20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: </a:t>
              </a:r>
              <a:r>
                <a:rPr lang="ko-KR" altLang="en-US" sz="20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횟수 </a:t>
              </a:r>
              <a:r>
                <a:rPr lang="en-US" altLang="ko-KR" sz="20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/ </a:t>
              </a:r>
              <a:r>
                <a:rPr lang="ko-KR" altLang="en-US" sz="20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전체 지점 </a:t>
              </a:r>
              <a:r>
                <a:rPr lang="en-US" altLang="ko-KR" sz="20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* 100%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20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* </a:t>
              </a:r>
              <a:r>
                <a:rPr lang="ko-KR" altLang="en-US" sz="20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추천 기준치 </a:t>
              </a:r>
              <a:r>
                <a:rPr lang="en-US" altLang="ko-KR" sz="20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: </a:t>
              </a:r>
              <a:r>
                <a:rPr lang="ko-KR" altLang="en-US" sz="20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전국 당첨 확률의 평균</a:t>
              </a:r>
              <a:endParaRPr lang="en-US" altLang="ko-KR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034721" y="3131228"/>
              <a:ext cx="3733799" cy="453721"/>
            </a:xfrm>
            <a:prstGeom prst="rect">
              <a:avLst/>
            </a:prstGeom>
            <a:solidFill>
              <a:srgbClr val="72B98A"/>
            </a:solidFill>
            <a:ln w="381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데이터 </a:t>
              </a:r>
              <a:r>
                <a:rPr lang="ko-KR" altLang="en-US" sz="2400" b="1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기준</a:t>
              </a:r>
              <a:endPara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174741"/>
              </p:ext>
            </p:extLst>
          </p:nvPr>
        </p:nvGraphicFramePr>
        <p:xfrm>
          <a:off x="1521761" y="1669320"/>
          <a:ext cx="5031440" cy="69031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6288">
                  <a:extLst>
                    <a:ext uri="{9D8B030D-6E8A-4147-A177-3AD203B41FA5}">
                      <a16:colId xmlns:a16="http://schemas.microsoft.com/office/drawing/2014/main" val="578814870"/>
                    </a:ext>
                  </a:extLst>
                </a:gridCol>
                <a:gridCol w="1006288">
                  <a:extLst>
                    <a:ext uri="{9D8B030D-6E8A-4147-A177-3AD203B41FA5}">
                      <a16:colId xmlns:a16="http://schemas.microsoft.com/office/drawing/2014/main" val="774539584"/>
                    </a:ext>
                  </a:extLst>
                </a:gridCol>
                <a:gridCol w="1006288">
                  <a:extLst>
                    <a:ext uri="{9D8B030D-6E8A-4147-A177-3AD203B41FA5}">
                      <a16:colId xmlns:a16="http://schemas.microsoft.com/office/drawing/2014/main" val="529686258"/>
                    </a:ext>
                  </a:extLst>
                </a:gridCol>
                <a:gridCol w="1006288">
                  <a:extLst>
                    <a:ext uri="{9D8B030D-6E8A-4147-A177-3AD203B41FA5}">
                      <a16:colId xmlns:a16="http://schemas.microsoft.com/office/drawing/2014/main" val="711477593"/>
                    </a:ext>
                  </a:extLst>
                </a:gridCol>
                <a:gridCol w="1006288">
                  <a:extLst>
                    <a:ext uri="{9D8B030D-6E8A-4147-A177-3AD203B41FA5}">
                      <a16:colId xmlns:a16="http://schemas.microsoft.com/office/drawing/2014/main" val="1108014862"/>
                    </a:ext>
                  </a:extLst>
                </a:gridCol>
              </a:tblGrid>
              <a:tr h="3633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지역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B9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횟수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B9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전체지점</a:t>
                      </a:r>
                      <a:endParaRPr lang="ko-KR" altLang="en-US" sz="18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B9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확률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B9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추천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B9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482388"/>
                  </a:ext>
                </a:extLst>
              </a:tr>
              <a:tr h="3633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강원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0.47%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891080"/>
                  </a:ext>
                </a:extLst>
              </a:tr>
              <a:tr h="3633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경기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1747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1.89%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O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29837"/>
                  </a:ext>
                </a:extLst>
              </a:tr>
              <a:tr h="3633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경남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477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0.84%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772935"/>
                  </a:ext>
                </a:extLst>
              </a:tr>
              <a:tr h="3633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경북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1.21%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644485"/>
                  </a:ext>
                </a:extLst>
              </a:tr>
              <a:tr h="3633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광주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1.42%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946819"/>
                  </a:ext>
                </a:extLst>
              </a:tr>
              <a:tr h="3633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대구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1.55%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O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863333"/>
                  </a:ext>
                </a:extLst>
              </a:tr>
              <a:tr h="3633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대전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0.46%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005605"/>
                  </a:ext>
                </a:extLst>
              </a:tr>
              <a:tr h="3633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부산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445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2.02%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O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743285"/>
                  </a:ext>
                </a:extLst>
              </a:tr>
              <a:tr h="3633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서울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1344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1.49%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746062"/>
                  </a:ext>
                </a:extLst>
              </a:tr>
              <a:tr h="3633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세종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3.23%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O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691157"/>
                  </a:ext>
                </a:extLst>
              </a:tr>
              <a:tr h="3633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울산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0.00%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421116"/>
                  </a:ext>
                </a:extLst>
              </a:tr>
              <a:tr h="3633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인천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2.28%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O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413178"/>
                  </a:ext>
                </a:extLst>
              </a:tr>
              <a:tr h="3633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전남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0.30%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67313"/>
                  </a:ext>
                </a:extLst>
              </a:tr>
              <a:tr h="3633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전북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2.50%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O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092392"/>
                  </a:ext>
                </a:extLst>
              </a:tr>
              <a:tr h="3633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제주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0.00%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899369"/>
                  </a:ext>
                </a:extLst>
              </a:tr>
              <a:tr h="3633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충남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1.70%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O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163400"/>
                  </a:ext>
                </a:extLst>
              </a:tr>
              <a:tr h="3633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충북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2.18%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O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065261"/>
                  </a:ext>
                </a:extLst>
              </a:tr>
              <a:tr h="3633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당첨자 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7153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1.51%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47005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255600"/>
              </p:ext>
            </p:extLst>
          </p:nvPr>
        </p:nvGraphicFramePr>
        <p:xfrm>
          <a:off x="1521761" y="1405766"/>
          <a:ext cx="5287748" cy="84134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1210">
                  <a:extLst>
                    <a:ext uri="{9D8B030D-6E8A-4147-A177-3AD203B41FA5}">
                      <a16:colId xmlns:a16="http://schemas.microsoft.com/office/drawing/2014/main" val="3246457451"/>
                    </a:ext>
                  </a:extLst>
                </a:gridCol>
                <a:gridCol w="1255304">
                  <a:extLst>
                    <a:ext uri="{9D8B030D-6E8A-4147-A177-3AD203B41FA5}">
                      <a16:colId xmlns:a16="http://schemas.microsoft.com/office/drawing/2014/main" val="3578856151"/>
                    </a:ext>
                  </a:extLst>
                </a:gridCol>
                <a:gridCol w="619174">
                  <a:extLst>
                    <a:ext uri="{9D8B030D-6E8A-4147-A177-3AD203B41FA5}">
                      <a16:colId xmlns:a16="http://schemas.microsoft.com/office/drawing/2014/main" val="343982942"/>
                    </a:ext>
                  </a:extLst>
                </a:gridCol>
                <a:gridCol w="1326804">
                  <a:extLst>
                    <a:ext uri="{9D8B030D-6E8A-4147-A177-3AD203B41FA5}">
                      <a16:colId xmlns:a16="http://schemas.microsoft.com/office/drawing/2014/main" val="3293903808"/>
                    </a:ext>
                  </a:extLst>
                </a:gridCol>
                <a:gridCol w="1415256">
                  <a:extLst>
                    <a:ext uri="{9D8B030D-6E8A-4147-A177-3AD203B41FA5}">
                      <a16:colId xmlns:a16="http://schemas.microsoft.com/office/drawing/2014/main" val="2942237901"/>
                    </a:ext>
                  </a:extLst>
                </a:gridCol>
              </a:tblGrid>
              <a:tr h="575987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최근 </a:t>
                      </a:r>
                      <a:r>
                        <a:rPr lang="en-US" altLang="ko-K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10</a:t>
                      </a:r>
                      <a:r>
                        <a:rPr lang="ko-KR" alt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회간 지역별 </a:t>
                      </a:r>
                      <a:r>
                        <a:rPr lang="en-US" altLang="ko-K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</a:t>
                      </a:r>
                      <a:r>
                        <a:rPr lang="ko-KR" alt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등 </a:t>
                      </a:r>
                      <a:r>
                        <a:rPr lang="ko-KR" altLang="en-US" sz="2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당첨 확률 순위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B98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870908"/>
                  </a:ext>
                </a:extLst>
              </a:tr>
              <a:tr h="5685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순위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지역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횟수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전체 지점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확률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006292"/>
                  </a:ext>
                </a:extLst>
              </a:tr>
              <a:tr h="3777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세종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3.23%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48998"/>
                  </a:ext>
                </a:extLst>
              </a:tr>
              <a:tr h="3777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전북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2.50%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525616"/>
                  </a:ext>
                </a:extLst>
              </a:tr>
              <a:tr h="3777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인천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2.28%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442460"/>
                  </a:ext>
                </a:extLst>
              </a:tr>
              <a:tr h="3777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충북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2.18%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79769"/>
                  </a:ext>
                </a:extLst>
              </a:tr>
              <a:tr h="3777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부산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445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2.02%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261921"/>
                  </a:ext>
                </a:extLst>
              </a:tr>
              <a:tr h="3777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경기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1747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1.89%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377375"/>
                  </a:ext>
                </a:extLst>
              </a:tr>
              <a:tr h="3777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충남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1.70%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444513"/>
                  </a:ext>
                </a:extLst>
              </a:tr>
              <a:tr h="3777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대구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1.55%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847777"/>
                  </a:ext>
                </a:extLst>
              </a:tr>
              <a:tr h="3777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서울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1344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1.49%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842098"/>
                  </a:ext>
                </a:extLst>
              </a:tr>
              <a:tr h="3777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광주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1.42%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72702"/>
                  </a:ext>
                </a:extLst>
              </a:tr>
              <a:tr h="3777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경북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1.21%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405202"/>
                  </a:ext>
                </a:extLst>
              </a:tr>
              <a:tr h="3777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경남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477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0.84%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092662"/>
                  </a:ext>
                </a:extLst>
              </a:tr>
              <a:tr h="3777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강원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0.47%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208445"/>
                  </a:ext>
                </a:extLst>
              </a:tr>
              <a:tr h="3777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대전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0.46%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884167"/>
                  </a:ext>
                </a:extLst>
              </a:tr>
              <a:tr h="3777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전남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0.30%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472353"/>
                  </a:ext>
                </a:extLst>
              </a:tr>
              <a:tr h="3777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울산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0.00%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004116"/>
                  </a:ext>
                </a:extLst>
              </a:tr>
              <a:tr h="3777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제주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0.00%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70789"/>
                  </a:ext>
                </a:extLst>
              </a:tr>
              <a:tr h="8479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당첨자 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7153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1.51%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691771"/>
                  </a:ext>
                </a:extLst>
              </a:tr>
            </a:tbl>
          </a:graphicData>
        </a:graphic>
      </p:graphicFrame>
      <p:graphicFrame>
        <p:nvGraphicFramePr>
          <p:cNvPr id="45" name="차트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2926294"/>
              </p:ext>
            </p:extLst>
          </p:nvPr>
        </p:nvGraphicFramePr>
        <p:xfrm>
          <a:off x="7030545" y="3065225"/>
          <a:ext cx="11001013" cy="5272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421026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5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5232260" y="4279879"/>
            <a:ext cx="11123810" cy="1421194"/>
            <a:chOff x="-5232260" y="4279879"/>
            <a:chExt cx="11123810" cy="142119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-5232260" y="4279879"/>
              <a:ext cx="11123810" cy="142119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295400" y="50641"/>
            <a:ext cx="21792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 smtClean="0">
                <a:ln w="44450">
                  <a:solidFill>
                    <a:srgbClr val="0A2D14"/>
                  </a:solidFill>
                </a:ln>
                <a:solidFill>
                  <a:srgbClr val="72B98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04</a:t>
            </a:r>
            <a:endParaRPr lang="ko-KR" altLang="en-US" sz="6600" b="1" dirty="0">
              <a:ln w="44450">
                <a:solidFill>
                  <a:srgbClr val="0A2D14"/>
                </a:solidFill>
              </a:ln>
              <a:solidFill>
                <a:srgbClr val="72B98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37602" y="473660"/>
            <a:ext cx="11275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인생역전 열차 탑승하시겠습니까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</a:p>
        </p:txBody>
      </p:sp>
      <p:pic>
        <p:nvPicPr>
          <p:cNvPr id="25" name="Picture 2" descr="대한민국 지도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1040" y="2552995"/>
            <a:ext cx="5352511" cy="571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직선 화살표 연결선 25"/>
          <p:cNvCxnSpPr/>
          <p:nvPr/>
        </p:nvCxnSpPr>
        <p:spPr>
          <a:xfrm flipH="1" flipV="1">
            <a:off x="12410669" y="2981595"/>
            <a:ext cx="1207908" cy="999006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11955590" y="4205511"/>
            <a:ext cx="1747189" cy="1323489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14315419" y="6550127"/>
            <a:ext cx="1043479" cy="427047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 flipV="1">
            <a:off x="11837540" y="4013598"/>
            <a:ext cx="1752351" cy="62959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794118" y="2519930"/>
            <a:ext cx="1027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스파</a:t>
            </a:r>
            <a:endParaRPr lang="ko-KR" altLang="en-US" sz="2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932901" y="5614083"/>
            <a:ext cx="1775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로또 휴게실</a:t>
            </a:r>
            <a:endParaRPr lang="ko-KR" altLang="en-US" sz="2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 flipH="1" flipV="1">
            <a:off x="11714859" y="3376125"/>
            <a:ext cx="1987921" cy="637473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335663" y="3088845"/>
            <a:ext cx="1501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묵동 식품</a:t>
            </a:r>
            <a:endParaRPr lang="ko-KR" altLang="en-US" sz="2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358898" y="6977174"/>
            <a:ext cx="1938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목화 휴게소</a:t>
            </a:r>
            <a:endParaRPr lang="ko-KR" altLang="en-US" sz="2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354689" y="3821895"/>
            <a:ext cx="1482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잠실 매점</a:t>
            </a:r>
            <a:endParaRPr lang="ko-KR" altLang="en-US" sz="2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14770560" y="5555615"/>
            <a:ext cx="1443461" cy="75439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214021" y="5177835"/>
            <a:ext cx="1975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복권 명당</a:t>
            </a:r>
            <a:endParaRPr lang="en-US" altLang="ko-KR" sz="2400" b="1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2400" b="1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서부점</a:t>
            </a:r>
            <a:r>
              <a:rPr lang="en-US" altLang="ko-KR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sz="2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11741771" y="4216718"/>
            <a:ext cx="1639089" cy="621982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271436" y="4672127"/>
            <a:ext cx="1566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올인</a:t>
            </a:r>
            <a:r>
              <a:rPr lang="en-US" altLang="ko-KR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en-US" altLang="ko-KR" sz="2400" b="1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allin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979606"/>
              </p:ext>
            </p:extLst>
          </p:nvPr>
        </p:nvGraphicFramePr>
        <p:xfrm>
          <a:off x="1182211" y="1790812"/>
          <a:ext cx="9023456" cy="806566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53356">
                  <a:extLst>
                    <a:ext uri="{9D8B030D-6E8A-4147-A177-3AD203B41FA5}">
                      <a16:colId xmlns:a16="http://schemas.microsoft.com/office/drawing/2014/main" val="87534424"/>
                    </a:ext>
                  </a:extLst>
                </a:gridCol>
                <a:gridCol w="2034906">
                  <a:extLst>
                    <a:ext uri="{9D8B030D-6E8A-4147-A177-3AD203B41FA5}">
                      <a16:colId xmlns:a16="http://schemas.microsoft.com/office/drawing/2014/main" val="49993170"/>
                    </a:ext>
                  </a:extLst>
                </a:gridCol>
                <a:gridCol w="1017452">
                  <a:extLst>
                    <a:ext uri="{9D8B030D-6E8A-4147-A177-3AD203B41FA5}">
                      <a16:colId xmlns:a16="http://schemas.microsoft.com/office/drawing/2014/main" val="156195017"/>
                    </a:ext>
                  </a:extLst>
                </a:gridCol>
                <a:gridCol w="5117742">
                  <a:extLst>
                    <a:ext uri="{9D8B030D-6E8A-4147-A177-3AD203B41FA5}">
                      <a16:colId xmlns:a16="http://schemas.microsoft.com/office/drawing/2014/main" val="111398176"/>
                    </a:ext>
                  </a:extLst>
                </a:gridCol>
              </a:tblGrid>
              <a:tr h="3784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순위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B9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지점 명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B9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당첨 횟수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B9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주소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B9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933909"/>
                  </a:ext>
                </a:extLst>
              </a:tr>
              <a:tr h="3784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스파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서울 노원구 상계동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666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주공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10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단지 종합상가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81166"/>
                  </a:ext>
                </a:extLst>
              </a:tr>
              <a:tr h="3784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부일카서비스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부산 동구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범일동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830-195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496063"/>
                  </a:ext>
                </a:extLst>
              </a:tr>
              <a:tr h="3784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쿨복권방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대구 달서구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본리동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1-10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번지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446797"/>
                  </a:ext>
                </a:extLst>
              </a:tr>
              <a:tr h="3784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로또휴게실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경기 용인시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기흥구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하갈동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171-1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682126"/>
                  </a:ext>
                </a:extLst>
              </a:tr>
              <a:tr h="3784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세진전자통신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대구 서구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평리동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1094-4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361429"/>
                  </a:ext>
                </a:extLst>
              </a:tr>
              <a:tr h="3784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목화휴게소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경남 사천시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용현면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주문리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5-3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270772"/>
                  </a:ext>
                </a:extLst>
              </a:tr>
              <a:tr h="3784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로또명당인주점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충남 아산시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인주면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신성리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188-8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758190"/>
                  </a:ext>
                </a:extLst>
              </a:tr>
              <a:tr h="3784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GS25(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양산문성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경남 양산시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웅상읍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r>
                        <a:rPr lang="ko-KR" alt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평산리</a:t>
                      </a:r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31-5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017901"/>
                  </a:ext>
                </a:extLst>
              </a:tr>
              <a:tr h="3784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뉴빅마트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부산 기장군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정관면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방곡리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256-11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598645"/>
                  </a:ext>
                </a:extLst>
              </a:tr>
              <a:tr h="3784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잠실매점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서울 송파구 신천동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7-18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703922"/>
                  </a:ext>
                </a:extLst>
              </a:tr>
              <a:tr h="3784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버스판매소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서울 영등포구 영등포동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4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가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441-10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92243"/>
                  </a:ext>
                </a:extLst>
              </a:tr>
              <a:tr h="4748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인터넷 복권판매사이트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서울 서초구 서초동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서초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동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) 1449-6 4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층 동행복권본사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108057"/>
                  </a:ext>
                </a:extLst>
              </a:tr>
              <a:tr h="3784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제이복권방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서울 종로구 종로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5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가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58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번지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평창빌딩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층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103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471061"/>
                  </a:ext>
                </a:extLst>
              </a:tr>
              <a:tr h="3784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행운복권방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경기 포천시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소흘읍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송우리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127-6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759161"/>
                  </a:ext>
                </a:extLst>
              </a:tr>
              <a:tr h="3784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북마산복권전문점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경남 마산시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상남동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39-4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186302"/>
                  </a:ext>
                </a:extLst>
              </a:tr>
              <a:tr h="3784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묵동식품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서울 중랑구 묵동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238-11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329161"/>
                  </a:ext>
                </a:extLst>
              </a:tr>
              <a:tr h="3784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라이프마트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인천 중구 항동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7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가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58-985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634808"/>
                  </a:ext>
                </a:extLst>
              </a:tr>
              <a:tr h="3784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갈렙분식한식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서울 중랑구 망우동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490-13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740825"/>
                  </a:ext>
                </a:extLst>
              </a:tr>
              <a:tr h="3784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복권명당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서부점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대구 달서구 송현동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195-2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956179"/>
                  </a:ext>
                </a:extLst>
              </a:tr>
              <a:tr h="3784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올인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(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allin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경기 화성시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향남면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장짐리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273-3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116546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10518043" y="8094860"/>
            <a:ext cx="7425449" cy="1792549"/>
            <a:chOff x="10518043" y="8094860"/>
            <a:chExt cx="7425449" cy="1792549"/>
          </a:xfrm>
        </p:grpSpPr>
        <p:sp>
          <p:nvSpPr>
            <p:cNvPr id="42" name="TextBox 41"/>
            <p:cNvSpPr txBox="1"/>
            <p:nvPr/>
          </p:nvSpPr>
          <p:spPr>
            <a:xfrm>
              <a:off x="10518043" y="8548581"/>
              <a:ext cx="7425449" cy="1338828"/>
            </a:xfrm>
            <a:prstGeom prst="rect">
              <a:avLst/>
            </a:prstGeom>
            <a:solidFill>
              <a:schemeClr val="bg1"/>
            </a:solidFill>
            <a:ln w="34925" cap="rnd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(262</a:t>
              </a:r>
              <a:r>
                <a:rPr lang="ko-KR" altLang="en-US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회 </a:t>
              </a:r>
              <a:r>
                <a:rPr lang="en-US" altLang="ko-KR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~ </a:t>
              </a:r>
              <a:r>
                <a:rPr lang="ko-KR" altLang="en-US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현재</a:t>
              </a:r>
              <a:r>
                <a:rPr lang="en-US" altLang="ko-KR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)</a:t>
              </a:r>
              <a:r>
                <a:rPr lang="ko-KR" altLang="en-US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당첨된 횟수가 많은 지점</a:t>
              </a:r>
              <a:r>
                <a:rPr lang="en-US" altLang="ko-KR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: 20</a:t>
              </a:r>
              <a:r>
                <a:rPr lang="ko-KR" altLang="en-US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곳</a:t>
              </a:r>
              <a:endPara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946</a:t>
              </a:r>
              <a:r>
                <a:rPr lang="ko-KR" altLang="en-US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회 </a:t>
              </a:r>
              <a:r>
                <a:rPr lang="en-US" altLang="ko-KR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~</a:t>
              </a:r>
              <a:r>
                <a:rPr lang="ko-KR" altLang="en-US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최근 </a:t>
              </a:r>
              <a:r>
                <a:rPr lang="en-US" altLang="ko-KR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10</a:t>
              </a:r>
              <a:r>
                <a:rPr lang="ko-KR" altLang="en-US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회 차 데이터와 중복된 곳</a:t>
              </a:r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ko-KR" altLang="en-US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선별</a:t>
              </a:r>
              <a:endPara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- </a:t>
              </a:r>
              <a:r>
                <a:rPr lang="ko-KR" altLang="en-US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서울</a:t>
              </a:r>
              <a:r>
                <a:rPr lang="en-US" altLang="ko-KR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, </a:t>
              </a:r>
              <a:r>
                <a:rPr lang="ko-KR" altLang="en-US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경기</a:t>
              </a:r>
              <a:r>
                <a:rPr lang="en-US" altLang="ko-KR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, </a:t>
              </a:r>
              <a:r>
                <a:rPr lang="ko-KR" altLang="en-US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대구</a:t>
              </a:r>
              <a:r>
                <a:rPr lang="en-US" altLang="ko-KR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, </a:t>
              </a:r>
              <a:r>
                <a:rPr lang="ko-KR" altLang="en-US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경남에 있는 지점</a:t>
              </a:r>
              <a:endPara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0518043" y="8094860"/>
              <a:ext cx="7425449" cy="453721"/>
            </a:xfrm>
            <a:prstGeom prst="rect">
              <a:avLst/>
            </a:prstGeom>
            <a:solidFill>
              <a:srgbClr val="72B98A"/>
            </a:solidFill>
            <a:ln w="3492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데이터 </a:t>
              </a:r>
              <a:r>
                <a:rPr lang="ko-KR" altLang="en-US" sz="24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기준</a:t>
              </a:r>
              <a:endParaRPr lang="en-US" altLang="ko-KR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10279734" y="579776"/>
            <a:ext cx="7619998" cy="1122842"/>
            <a:chOff x="10612632" y="178057"/>
            <a:chExt cx="7619998" cy="1122842"/>
          </a:xfrm>
        </p:grpSpPr>
        <p:grpSp>
          <p:nvGrpSpPr>
            <p:cNvPr id="49" name="그룹 1001"/>
            <p:cNvGrpSpPr/>
            <p:nvPr/>
          </p:nvGrpSpPr>
          <p:grpSpPr>
            <a:xfrm>
              <a:off x="10850941" y="178057"/>
              <a:ext cx="7360859" cy="1122842"/>
              <a:chOff x="5619048" y="7441519"/>
              <a:chExt cx="8055297" cy="1108380"/>
            </a:xfrm>
          </p:grpSpPr>
          <p:pic>
            <p:nvPicPr>
              <p:cNvPr id="52" name="Object 2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619048" y="7441519"/>
                <a:ext cx="8055297" cy="1108380"/>
              </a:xfrm>
              <a:prstGeom prst="rect">
                <a:avLst/>
              </a:prstGeom>
            </p:spPr>
          </p:pic>
        </p:grpSp>
        <p:sp>
          <p:nvSpPr>
            <p:cNvPr id="51" name="TextBox 50"/>
            <p:cNvSpPr txBox="1"/>
            <p:nvPr/>
          </p:nvSpPr>
          <p:spPr>
            <a:xfrm flipH="1">
              <a:off x="10612632" y="183251"/>
              <a:ext cx="761999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3200" b="1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당첨 확률 높은 전국의 지점 소개</a:t>
              </a:r>
              <a:endParaRPr lang="en-US" altLang="ko-KR" sz="32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31" name="그룹 1006"/>
          <p:cNvGrpSpPr/>
          <p:nvPr/>
        </p:nvGrpSpPr>
        <p:grpSpPr>
          <a:xfrm>
            <a:off x="14179856" y="4993178"/>
            <a:ext cx="1058186" cy="1200309"/>
            <a:chOff x="3179618" y="3737279"/>
            <a:chExt cx="1600995" cy="1546524"/>
          </a:xfrm>
        </p:grpSpPr>
        <p:pic>
          <p:nvPicPr>
            <p:cNvPr id="41" name="Object 2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200000">
              <a:off x="3179618" y="3737279"/>
              <a:ext cx="1600995" cy="15465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103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295400" y="50641"/>
            <a:ext cx="21792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 smtClean="0">
                <a:ln w="44450">
                  <a:solidFill>
                    <a:srgbClr val="0A2D14"/>
                  </a:solidFill>
                </a:ln>
                <a:solidFill>
                  <a:srgbClr val="72B98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04</a:t>
            </a:r>
            <a:endParaRPr lang="ko-KR" altLang="en-US" sz="6600" b="1" dirty="0">
              <a:ln w="44450">
                <a:solidFill>
                  <a:srgbClr val="0A2D14"/>
                </a:solidFill>
              </a:ln>
              <a:solidFill>
                <a:srgbClr val="72B98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85025" y="502733"/>
            <a:ext cx="11275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인생역전 열차 탑승하시겠습니까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</a:p>
        </p:txBody>
      </p:sp>
      <p:pic>
        <p:nvPicPr>
          <p:cNvPr id="1026" name="Picture 2" descr="대한민국 지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3985" y="839436"/>
            <a:ext cx="8028767" cy="857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직사각형 34"/>
          <p:cNvSpPr/>
          <p:nvPr/>
        </p:nvSpPr>
        <p:spPr>
          <a:xfrm>
            <a:off x="1444747" y="1333667"/>
            <a:ext cx="5250657" cy="8047005"/>
          </a:xfrm>
          <a:prstGeom prst="rect">
            <a:avLst/>
          </a:prstGeom>
          <a:solidFill>
            <a:srgbClr val="E9F1EC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418420" y="1239740"/>
            <a:ext cx="4419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ln w="25400">
                  <a:solidFill>
                    <a:srgbClr val="193D25"/>
                  </a:solidFill>
                </a:ln>
                <a:solidFill>
                  <a:srgbClr val="72B98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서울특별시</a:t>
            </a:r>
            <a:endParaRPr lang="ko-KR" altLang="en-US" sz="4400" b="1" dirty="0">
              <a:ln w="25400">
                <a:solidFill>
                  <a:srgbClr val="193D25"/>
                </a:solidFill>
              </a:ln>
              <a:solidFill>
                <a:srgbClr val="72B98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11" b="90596" l="2178" r="9631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93511" y="2747145"/>
            <a:ext cx="9878340" cy="6628320"/>
          </a:xfrm>
          <a:prstGeom prst="rect">
            <a:avLst/>
          </a:prstGeom>
          <a:solidFill>
            <a:srgbClr val="72B98A"/>
          </a:solidFill>
          <a:ln>
            <a:noFill/>
          </a:ln>
        </p:spPr>
      </p:pic>
      <p:grpSp>
        <p:nvGrpSpPr>
          <p:cNvPr id="3" name="그룹 2"/>
          <p:cNvGrpSpPr/>
          <p:nvPr/>
        </p:nvGrpSpPr>
        <p:grpSpPr>
          <a:xfrm>
            <a:off x="10407563" y="2697661"/>
            <a:ext cx="2290788" cy="4579439"/>
            <a:chOff x="6627984" y="1107595"/>
            <a:chExt cx="1527192" cy="3052959"/>
          </a:xfrm>
        </p:grpSpPr>
        <p:cxnSp>
          <p:nvCxnSpPr>
            <p:cNvPr id="5" name="직선 화살표 연결선 4"/>
            <p:cNvCxnSpPr>
              <a:endCxn id="16" idx="1"/>
            </p:cNvCxnSpPr>
            <p:nvPr/>
          </p:nvCxnSpPr>
          <p:spPr>
            <a:xfrm flipV="1">
              <a:off x="6627984" y="1107595"/>
              <a:ext cx="1389962" cy="904379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 flipV="1">
              <a:off x="6878359" y="2627270"/>
              <a:ext cx="1139587" cy="198609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7008068" y="3912530"/>
              <a:ext cx="1147108" cy="248024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1002"/>
          <p:cNvGrpSpPr/>
          <p:nvPr/>
        </p:nvGrpSpPr>
        <p:grpSpPr>
          <a:xfrm>
            <a:off x="-5232260" y="4279879"/>
            <a:ext cx="11123810" cy="1421194"/>
            <a:chOff x="-5232260" y="4279879"/>
            <a:chExt cx="11123810" cy="1421194"/>
          </a:xfrm>
        </p:grpSpPr>
        <p:pic>
          <p:nvPicPr>
            <p:cNvPr id="24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-5232260" y="4279879"/>
              <a:ext cx="11123810" cy="1421194"/>
            </a:xfrm>
            <a:prstGeom prst="rect">
              <a:avLst/>
            </a:prstGeom>
          </p:spPr>
        </p:pic>
      </p:grpSp>
      <p:sp>
        <p:nvSpPr>
          <p:cNvPr id="29" name="위쪽 화살표 28"/>
          <p:cNvSpPr/>
          <p:nvPr/>
        </p:nvSpPr>
        <p:spPr>
          <a:xfrm rot="7033483">
            <a:off x="3332900" y="2650206"/>
            <a:ext cx="666686" cy="1450106"/>
          </a:xfrm>
          <a:prstGeom prst="up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572672" y="2959762"/>
            <a:ext cx="5575333" cy="830997"/>
          </a:xfrm>
          <a:prstGeom prst="rect">
            <a:avLst/>
          </a:prstGeom>
          <a:solidFill>
            <a:schemeClr val="bg1">
              <a:alpha val="38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서울 노원구 상계동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666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주공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10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단지 종합상가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111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593326" y="2374987"/>
            <a:ext cx="1304474" cy="58477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0A2D1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스파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560357" y="4526231"/>
            <a:ext cx="1917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0A2D1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묵동 식품</a:t>
            </a:r>
            <a:endParaRPr lang="ko-KR" altLang="en-US" sz="3200" b="1" dirty="0">
              <a:solidFill>
                <a:srgbClr val="0A2D1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862488" y="6945149"/>
            <a:ext cx="2210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0A2D1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잠실 매점</a:t>
            </a:r>
            <a:endParaRPr lang="ko-KR" altLang="en-US" sz="3200" b="1" dirty="0">
              <a:solidFill>
                <a:srgbClr val="0A2D1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835669" y="7576062"/>
            <a:ext cx="4473894" cy="461665"/>
          </a:xfrm>
          <a:prstGeom prst="rect">
            <a:avLst/>
          </a:prstGeom>
          <a:solidFill>
            <a:schemeClr val="bg1">
              <a:alpha val="38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서울 송파구 신천동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7-18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호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586399" y="5126338"/>
            <a:ext cx="4125861" cy="461665"/>
          </a:xfrm>
          <a:prstGeom prst="rect">
            <a:avLst/>
          </a:prstGeom>
          <a:solidFill>
            <a:schemeClr val="bg1">
              <a:alpha val="38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서울 중랑구 묵동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238-11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28" name="그룹 1006"/>
          <p:cNvGrpSpPr/>
          <p:nvPr/>
        </p:nvGrpSpPr>
        <p:grpSpPr>
          <a:xfrm>
            <a:off x="1953188" y="2097506"/>
            <a:ext cx="1058186" cy="1200309"/>
            <a:chOff x="3179618" y="3737279"/>
            <a:chExt cx="1600995" cy="1546524"/>
          </a:xfrm>
        </p:grpSpPr>
        <p:pic>
          <p:nvPicPr>
            <p:cNvPr id="31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200000">
              <a:off x="3179618" y="3737279"/>
              <a:ext cx="1600995" cy="15465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514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562 -0.16697 L -5.55556E-7 -6.17284E-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81" y="834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9" grpId="0" animBg="1"/>
      <p:bldP spid="20" grpId="0" animBg="1"/>
      <p:bldP spid="16" grpId="0"/>
      <p:bldP spid="21" grpId="0"/>
      <p:bldP spid="23" grpId="0"/>
      <p:bldP spid="25" grpId="0" animBg="1"/>
      <p:bldP spid="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대한민국 지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0230" y="1739420"/>
            <a:ext cx="8028767" cy="857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1066800" y="2019300"/>
            <a:ext cx="5250657" cy="8047005"/>
          </a:xfrm>
          <a:prstGeom prst="rect">
            <a:avLst/>
          </a:prstGeom>
          <a:solidFill>
            <a:srgbClr val="E9F1EC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198" b="94212" l="2110" r="95359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24587" y="2354270"/>
            <a:ext cx="6772275" cy="7158038"/>
          </a:xfrm>
          <a:prstGeom prst="rect">
            <a:avLst/>
          </a:prstGeom>
          <a:solidFill>
            <a:srgbClr val="72B98A"/>
          </a:solidFill>
          <a:ln>
            <a:noFill/>
          </a:ln>
        </p:spPr>
      </p:pic>
      <p:sp>
        <p:nvSpPr>
          <p:cNvPr id="23" name="TextBox 22"/>
          <p:cNvSpPr txBox="1"/>
          <p:nvPr/>
        </p:nvSpPr>
        <p:spPr>
          <a:xfrm>
            <a:off x="12216214" y="3804396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32714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로또 휴게실</a:t>
            </a:r>
            <a:endParaRPr lang="ko-KR" altLang="en-US" sz="2700" b="1" dirty="0">
              <a:solidFill>
                <a:srgbClr val="327145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216214" y="4528811"/>
            <a:ext cx="561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경기</a:t>
            </a:r>
            <a:r>
              <a: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용인시 </a:t>
            </a:r>
            <a:r>
              <a:rPr lang="ko-KR" altLang="en-US" sz="2400" b="1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기흥구</a:t>
            </a:r>
            <a:r>
              <a: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400" b="1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하갈동</a:t>
            </a:r>
            <a:r>
              <a: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171-1</a:t>
            </a:r>
            <a:endParaRPr lang="ko-KR" altLang="en-US" sz="2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7743802" y="4661753"/>
            <a:ext cx="4067198" cy="249276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7310325" y="7308227"/>
            <a:ext cx="4500675" cy="30698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138650" y="7054311"/>
            <a:ext cx="2491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32714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올인</a:t>
            </a:r>
            <a:r>
              <a:rPr lang="en-US" altLang="ko-KR" sz="3200" b="1" dirty="0">
                <a:solidFill>
                  <a:srgbClr val="32714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en-US" altLang="ko-KR" sz="3200" b="1" dirty="0" err="1">
                <a:solidFill>
                  <a:srgbClr val="32714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allin</a:t>
            </a:r>
            <a:r>
              <a:rPr lang="en-US" altLang="ko-KR" sz="3200" b="1" dirty="0">
                <a:solidFill>
                  <a:srgbClr val="32714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sz="3200" b="1" dirty="0">
              <a:solidFill>
                <a:srgbClr val="327145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44400" y="7609448"/>
            <a:ext cx="561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경기 화성시 </a:t>
            </a:r>
            <a:r>
              <a:rPr lang="ko-KR" altLang="en-US" sz="2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향남면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장짐리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273-3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95400" y="50641"/>
            <a:ext cx="21792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 smtClean="0">
                <a:ln w="44450">
                  <a:solidFill>
                    <a:srgbClr val="0A2D14"/>
                  </a:solidFill>
                </a:ln>
                <a:solidFill>
                  <a:srgbClr val="72B98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04</a:t>
            </a:r>
            <a:endParaRPr lang="ko-KR" altLang="en-US" sz="6600" b="1" dirty="0">
              <a:ln w="44450">
                <a:solidFill>
                  <a:srgbClr val="0A2D14"/>
                </a:solidFill>
              </a:ln>
              <a:solidFill>
                <a:srgbClr val="72B98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83777" y="444136"/>
            <a:ext cx="11275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인생역전 열차 탑승하시겠습니까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</a:p>
        </p:txBody>
      </p:sp>
      <p:grpSp>
        <p:nvGrpSpPr>
          <p:cNvPr id="22" name="그룹 1002"/>
          <p:cNvGrpSpPr/>
          <p:nvPr/>
        </p:nvGrpSpPr>
        <p:grpSpPr>
          <a:xfrm>
            <a:off x="-5232260" y="4279879"/>
            <a:ext cx="11123810" cy="1421194"/>
            <a:chOff x="-5232260" y="4279879"/>
            <a:chExt cx="11123810" cy="1421194"/>
          </a:xfrm>
        </p:grpSpPr>
        <p:pic>
          <p:nvPicPr>
            <p:cNvPr id="27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-5232260" y="4279879"/>
              <a:ext cx="11123810" cy="1421194"/>
            </a:xfrm>
            <a:prstGeom prst="rect">
              <a:avLst/>
            </a:prstGeom>
          </p:spPr>
        </p:pic>
      </p:grpSp>
      <p:sp>
        <p:nvSpPr>
          <p:cNvPr id="30" name="TextBox 29"/>
          <p:cNvSpPr txBox="1"/>
          <p:nvPr/>
        </p:nvSpPr>
        <p:spPr>
          <a:xfrm>
            <a:off x="8044399" y="1277404"/>
            <a:ext cx="327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 smtClean="0">
                <a:ln w="25400">
                  <a:solidFill>
                    <a:srgbClr val="193D25"/>
                  </a:solidFill>
                </a:ln>
                <a:solidFill>
                  <a:srgbClr val="72B98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경기도</a:t>
            </a:r>
            <a:endParaRPr lang="ko-KR" altLang="en-US" sz="6600" b="1" dirty="0">
              <a:ln w="25400">
                <a:solidFill>
                  <a:srgbClr val="193D25"/>
                </a:solidFill>
              </a:ln>
              <a:solidFill>
                <a:srgbClr val="72B98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위쪽 화살표 16"/>
          <p:cNvSpPr/>
          <p:nvPr/>
        </p:nvSpPr>
        <p:spPr>
          <a:xfrm rot="5618607">
            <a:off x="3860742" y="3664119"/>
            <a:ext cx="689983" cy="1450106"/>
          </a:xfrm>
          <a:prstGeom prst="up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8" name="그룹 1006"/>
          <p:cNvGrpSpPr/>
          <p:nvPr/>
        </p:nvGrpSpPr>
        <p:grpSpPr>
          <a:xfrm>
            <a:off x="2158170" y="3469486"/>
            <a:ext cx="1058186" cy="1242254"/>
            <a:chOff x="3179618" y="3737279"/>
            <a:chExt cx="1600995" cy="1546524"/>
          </a:xfrm>
        </p:grpSpPr>
        <p:pic>
          <p:nvPicPr>
            <p:cNvPr id="20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200000">
              <a:off x="3179618" y="3737279"/>
              <a:ext cx="1600995" cy="15465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19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89 -0.18056 L -2.08333E-6 2.46914E-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41" y="902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/>
      <p:bldP spid="25" grpId="0"/>
      <p:bldP spid="24" grpId="0"/>
      <p:bldP spid="26" grpId="0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884499" y="3734151"/>
            <a:ext cx="13621172" cy="5873167"/>
            <a:chOff x="2113982" y="4571429"/>
            <a:chExt cx="15162209" cy="46761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113982" y="4571429"/>
              <a:ext cx="15162209" cy="46761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943600" y="3072118"/>
            <a:ext cx="7041472" cy="1108380"/>
            <a:chOff x="6158528" y="4106946"/>
            <a:chExt cx="7041472" cy="110838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158528" y="4106946"/>
              <a:ext cx="7041472" cy="110838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4908048" y="4035726"/>
            <a:ext cx="11123810" cy="1421194"/>
            <a:chOff x="-5232260" y="4279879"/>
            <a:chExt cx="11123810" cy="142119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5400000">
              <a:off x="-5232260" y="4279879"/>
              <a:ext cx="11123810" cy="142119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079953" y="94439"/>
            <a:ext cx="10171429" cy="461904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 rot="509447">
            <a:off x="6411288" y="2162845"/>
            <a:ext cx="719543" cy="1022605"/>
            <a:chOff x="6374809" y="2840973"/>
            <a:chExt cx="719543" cy="102260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 rot="12720000">
              <a:off x="6374809" y="2840973"/>
              <a:ext cx="719543" cy="102260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491002" y="2330241"/>
            <a:ext cx="664344" cy="764654"/>
            <a:chOff x="11925591" y="3008690"/>
            <a:chExt cx="664344" cy="764654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1878498" y="3214212"/>
              <a:ext cx="609853" cy="169690"/>
              <a:chOff x="11878498" y="3214212"/>
              <a:chExt cx="609853" cy="169690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 rot="7740000">
                <a:off x="11878498" y="3214212"/>
                <a:ext cx="609853" cy="169690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1894596" y="3334894"/>
              <a:ext cx="772595" cy="169690"/>
              <a:chOff x="11894596" y="3334894"/>
              <a:chExt cx="772595" cy="169690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 rot="7740000">
                <a:off x="11894596" y="3334894"/>
                <a:ext cx="772595" cy="169690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6967285" y="259467"/>
            <a:ext cx="524617" cy="781505"/>
            <a:chOff x="7185310" y="417161"/>
            <a:chExt cx="524617" cy="78150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7185310" y="417161"/>
              <a:ext cx="524617" cy="78150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122865" y="290708"/>
            <a:ext cx="510167" cy="759980"/>
            <a:chOff x="11528251" y="613020"/>
            <a:chExt cx="510167" cy="75998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11528251" y="613020"/>
              <a:ext cx="510167" cy="759980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6680800" y="3217390"/>
            <a:ext cx="6028571" cy="866667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6515333" y="1020960"/>
            <a:ext cx="288615" cy="429940"/>
            <a:chOff x="6776656" y="1198666"/>
            <a:chExt cx="288615" cy="429940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 rotWithShape="1">
            <a:blip r:embed="rId12"/>
            <a:stretch>
              <a:fillRect/>
            </a:stretch>
          </p:blipFill>
          <p:spPr>
            <a:xfrm>
              <a:off x="6776656" y="1198666"/>
              <a:ext cx="288615" cy="42994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1669166" y="902304"/>
            <a:ext cx="318639" cy="474666"/>
            <a:chOff x="12038418" y="1252410"/>
            <a:chExt cx="318639" cy="474666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 rotWithShape="1">
            <a:blip r:embed="rId13"/>
            <a:stretch>
              <a:fillRect/>
            </a:stretch>
          </p:blipFill>
          <p:spPr>
            <a:xfrm>
              <a:off x="12038418" y="1252410"/>
              <a:ext cx="318639" cy="474666"/>
            </a:xfrm>
            <a:prstGeom prst="rect">
              <a:avLst/>
            </a:prstGeom>
          </p:spPr>
        </p:pic>
      </p:grpSp>
      <p:grpSp>
        <p:nvGrpSpPr>
          <p:cNvPr id="7" name="그룹 6"/>
          <p:cNvGrpSpPr/>
          <p:nvPr/>
        </p:nvGrpSpPr>
        <p:grpSpPr>
          <a:xfrm>
            <a:off x="5229995" y="4526264"/>
            <a:ext cx="1052448" cy="4700992"/>
            <a:chOff x="3046702" y="4417524"/>
            <a:chExt cx="1052448" cy="4700992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3123759" y="4417524"/>
              <a:ext cx="975391" cy="975391"/>
              <a:chOff x="3728472" y="5759483"/>
              <a:chExt cx="975391" cy="975391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 rotWithShape="1">
              <a:blip r:embed="rId14"/>
              <a:stretch>
                <a:fillRect/>
              </a:stretch>
            </p:blipFill>
            <p:spPr>
              <a:xfrm>
                <a:off x="3728472" y="5759483"/>
                <a:ext cx="975391" cy="975391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3079953" y="5728242"/>
              <a:ext cx="975391" cy="975391"/>
              <a:chOff x="3728472" y="6965064"/>
              <a:chExt cx="975391" cy="975391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 rotWithShape="1">
              <a:blip r:embed="rId14"/>
              <a:stretch>
                <a:fillRect/>
              </a:stretch>
            </p:blipFill>
            <p:spPr>
              <a:xfrm>
                <a:off x="3728472" y="6965064"/>
                <a:ext cx="975391" cy="975391"/>
              </a:xfrm>
              <a:prstGeom prst="rect">
                <a:avLst/>
              </a:prstGeom>
            </p:spPr>
          </p:pic>
        </p:grp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098558" y="6969189"/>
              <a:ext cx="975445" cy="975445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046702" y="8143071"/>
              <a:ext cx="975445" cy="975445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183015" y="7011065"/>
              <a:ext cx="8653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 smtClean="0">
                  <a:ln w="34925">
                    <a:noFill/>
                  </a:ln>
                  <a:solidFill>
                    <a:schemeClr val="bg1"/>
                  </a:solidFill>
                </a:rPr>
                <a:t>03</a:t>
              </a:r>
              <a:endParaRPr lang="ko-KR" altLang="en-US" sz="4800" b="1" dirty="0">
                <a:ln w="34925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167080" y="5800440"/>
              <a:ext cx="8653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 smtClean="0">
                  <a:ln w="34925">
                    <a:noFill/>
                  </a:ln>
                  <a:solidFill>
                    <a:schemeClr val="bg1"/>
                  </a:solidFill>
                </a:rPr>
                <a:t>02</a:t>
              </a:r>
              <a:endParaRPr lang="ko-KR" altLang="en-US" sz="4800" b="1" dirty="0">
                <a:ln w="34925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200370" y="4498842"/>
              <a:ext cx="8653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 smtClean="0">
                  <a:ln w="34925">
                    <a:noFill/>
                  </a:ln>
                  <a:solidFill>
                    <a:schemeClr val="bg1"/>
                  </a:solidFill>
                </a:rPr>
                <a:t>01</a:t>
              </a:r>
              <a:endParaRPr lang="ko-KR" altLang="en-US" sz="4800" b="1" dirty="0">
                <a:ln w="34925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101731" y="8222127"/>
              <a:ext cx="8653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 smtClean="0">
                  <a:ln w="34925">
                    <a:noFill/>
                  </a:ln>
                  <a:solidFill>
                    <a:schemeClr val="bg1"/>
                  </a:solidFill>
                </a:rPr>
                <a:t>04</a:t>
              </a:r>
              <a:endParaRPr lang="ko-KR" altLang="en-US" sz="4800" b="1" dirty="0">
                <a:ln w="34925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832531" y="6018604"/>
            <a:ext cx="11275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인생역전 열차 시스템 구조</a:t>
            </a:r>
            <a:endParaRPr lang="ko-KR" altLang="en-US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32531" y="4797099"/>
            <a:ext cx="11275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우리 인생역전 열차는</a:t>
            </a:r>
            <a:r>
              <a:rPr lang="en-US" altLang="ko-KR" sz="4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lang="ko-KR" altLang="en-US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832531" y="7211708"/>
            <a:ext cx="11275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인생역전 열차 알고리즘</a:t>
            </a:r>
            <a:endParaRPr lang="ko-KR" altLang="en-US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32531" y="8453978"/>
            <a:ext cx="11275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인생역전 열차 탑승하시겠습니까</a:t>
            </a:r>
            <a:r>
              <a:rPr lang="en-US" altLang="ko-KR" sz="4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lang="ko-KR" altLang="en-US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13703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대한민국 지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3610"/>
            <a:ext cx="8028767" cy="857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179" b="100000" l="0" r="100000">
                        <a14:foregroundMark x1="19521" y1="80828" x2="19521" y2="80828"/>
                        <a14:foregroundMark x1="26370" y1="77996" x2="26370" y2="77996"/>
                        <a14:foregroundMark x1="39384" y1="80828" x2="39384" y2="80828"/>
                        <a14:foregroundMark x1="58219" y1="77996" x2="58219" y2="77996"/>
                        <a14:foregroundMark x1="57021" y1="71242" x2="57021" y2="71242"/>
                        <a14:foregroundMark x1="63699" y1="68845" x2="63699" y2="68845"/>
                        <a14:backgroundMark x1="50856" y1="64706" x2="50856" y2="64706"/>
                        <a14:backgroundMark x1="72260" y1="60784" x2="72260" y2="607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09719" y="2432452"/>
            <a:ext cx="8343900" cy="6557963"/>
          </a:xfrm>
          <a:prstGeom prst="rect">
            <a:avLst/>
          </a:prstGeom>
          <a:solidFill>
            <a:srgbClr val="72B98A"/>
          </a:solidFill>
          <a:ln>
            <a:noFill/>
          </a:ln>
        </p:spPr>
      </p:pic>
      <p:sp>
        <p:nvSpPr>
          <p:cNvPr id="9" name="직사각형 8"/>
          <p:cNvSpPr/>
          <p:nvPr/>
        </p:nvSpPr>
        <p:spPr>
          <a:xfrm>
            <a:off x="976982" y="1963162"/>
            <a:ext cx="5250657" cy="8047005"/>
          </a:xfrm>
          <a:prstGeom prst="rect">
            <a:avLst/>
          </a:prstGeom>
          <a:solidFill>
            <a:srgbClr val="E9F1EC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11266292" y="6481267"/>
            <a:ext cx="485832" cy="117683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02"/>
          <p:cNvGrpSpPr/>
          <p:nvPr/>
        </p:nvGrpSpPr>
        <p:grpSpPr>
          <a:xfrm>
            <a:off x="-5232260" y="4279879"/>
            <a:ext cx="11123810" cy="1421194"/>
            <a:chOff x="-5232260" y="4279879"/>
            <a:chExt cx="11123810" cy="1421194"/>
          </a:xfrm>
        </p:grpSpPr>
        <p:pic>
          <p:nvPicPr>
            <p:cNvPr id="12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-5232260" y="4279879"/>
              <a:ext cx="11123810" cy="1421194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1295400" y="50641"/>
            <a:ext cx="21792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 smtClean="0">
                <a:ln w="44450">
                  <a:solidFill>
                    <a:srgbClr val="0A2D14"/>
                  </a:solidFill>
                </a:ln>
                <a:solidFill>
                  <a:srgbClr val="72B98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04</a:t>
            </a:r>
            <a:endParaRPr lang="ko-KR" altLang="en-US" sz="6600" b="1" dirty="0">
              <a:ln w="44450">
                <a:solidFill>
                  <a:srgbClr val="0A2D14"/>
                </a:solidFill>
              </a:ln>
              <a:solidFill>
                <a:srgbClr val="72B98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51328" y="427594"/>
            <a:ext cx="11275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인생역전 열차 탑승하시겠습니까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283925" y="1038581"/>
            <a:ext cx="36142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 smtClean="0">
                <a:ln w="25400">
                  <a:solidFill>
                    <a:srgbClr val="193D25"/>
                  </a:solidFill>
                </a:ln>
                <a:solidFill>
                  <a:srgbClr val="72B98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경상남도</a:t>
            </a:r>
            <a:endParaRPr lang="ko-KR" altLang="en-US" sz="4400" b="1" dirty="0">
              <a:ln w="25400">
                <a:solidFill>
                  <a:srgbClr val="193D25"/>
                </a:solidFill>
              </a:ln>
              <a:solidFill>
                <a:srgbClr val="72B98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509208" y="7891962"/>
            <a:ext cx="3086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solidFill>
                  <a:srgbClr val="0C30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목화휴게소</a:t>
            </a:r>
            <a:endParaRPr lang="ko-KR" altLang="en-US" sz="2700" b="1" dirty="0">
              <a:solidFill>
                <a:srgbClr val="0C3017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787965" y="8528750"/>
            <a:ext cx="561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경남 사천시 </a:t>
            </a:r>
            <a:r>
              <a:rPr lang="ko-KR" altLang="en-US" sz="2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용현면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주문리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5-3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위쪽 화살표 14"/>
          <p:cNvSpPr/>
          <p:nvPr/>
        </p:nvSpPr>
        <p:spPr>
          <a:xfrm rot="3997328">
            <a:off x="6298855" y="4990598"/>
            <a:ext cx="689983" cy="2462922"/>
          </a:xfrm>
          <a:prstGeom prst="up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6" name="그룹 1006"/>
          <p:cNvGrpSpPr/>
          <p:nvPr/>
        </p:nvGrpSpPr>
        <p:grpSpPr>
          <a:xfrm rot="21156230">
            <a:off x="4029632" y="6581907"/>
            <a:ext cx="1058186" cy="1242254"/>
            <a:chOff x="3179618" y="3737279"/>
            <a:chExt cx="1600995" cy="1546524"/>
          </a:xfrm>
        </p:grpSpPr>
        <p:pic>
          <p:nvPicPr>
            <p:cNvPr id="17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200000">
              <a:off x="3179618" y="3737279"/>
              <a:ext cx="1600995" cy="15465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233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646 0.21497 L -1.66667E-6 2.59259E-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23" y="-1075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3" grpId="0"/>
      <p:bldP spid="25" grpId="0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1012"/>
          <p:cNvGrpSpPr/>
          <p:nvPr/>
        </p:nvGrpSpPr>
        <p:grpSpPr>
          <a:xfrm flipV="1">
            <a:off x="13942283" y="4435012"/>
            <a:ext cx="3578464" cy="273378"/>
            <a:chOff x="4476190" y="3941545"/>
            <a:chExt cx="10456839" cy="367803"/>
          </a:xfrm>
        </p:grpSpPr>
        <p:pic>
          <p:nvPicPr>
            <p:cNvPr id="31" name="Object 4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6190" y="3941545"/>
              <a:ext cx="10456839" cy="367803"/>
            </a:xfrm>
            <a:prstGeom prst="rect">
              <a:avLst/>
            </a:prstGeom>
          </p:spPr>
        </p:pic>
      </p:grpSp>
      <p:pic>
        <p:nvPicPr>
          <p:cNvPr id="1026" name="Picture 2" descr="대한민국 지도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0" y="2019300"/>
            <a:ext cx="8028767" cy="857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그룹 1012"/>
          <p:cNvGrpSpPr/>
          <p:nvPr/>
        </p:nvGrpSpPr>
        <p:grpSpPr>
          <a:xfrm flipV="1">
            <a:off x="14024437" y="3681765"/>
            <a:ext cx="3578464" cy="273378"/>
            <a:chOff x="4476190" y="3941545"/>
            <a:chExt cx="10456839" cy="367803"/>
          </a:xfrm>
        </p:grpSpPr>
        <p:pic>
          <p:nvPicPr>
            <p:cNvPr id="34" name="Object 4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6190" y="3941545"/>
              <a:ext cx="10456839" cy="367803"/>
            </a:xfrm>
            <a:prstGeom prst="rect">
              <a:avLst/>
            </a:prstGeom>
          </p:spPr>
        </p:pic>
      </p:grpSp>
      <p:sp>
        <p:nvSpPr>
          <p:cNvPr id="25" name="TextBox 24"/>
          <p:cNvSpPr txBox="1"/>
          <p:nvPr/>
        </p:nvSpPr>
        <p:spPr>
          <a:xfrm>
            <a:off x="14024437" y="4257707"/>
            <a:ext cx="561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대구 달서구 송현동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195-2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890" b="92060" l="3263" r="9462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13207" y="2526951"/>
            <a:ext cx="7443788" cy="7558088"/>
          </a:xfrm>
          <a:prstGeom prst="rect">
            <a:avLst/>
          </a:prstGeom>
          <a:solidFill>
            <a:srgbClr val="72B98A"/>
          </a:solidFill>
          <a:ln>
            <a:noFill/>
          </a:ln>
        </p:spPr>
      </p:pic>
      <p:cxnSp>
        <p:nvCxnSpPr>
          <p:cNvPr id="19" name="직선 화살표 연결선 18"/>
          <p:cNvCxnSpPr>
            <a:endCxn id="23" idx="1"/>
          </p:cNvCxnSpPr>
          <p:nvPr/>
        </p:nvCxnSpPr>
        <p:spPr>
          <a:xfrm flipV="1">
            <a:off x="10027033" y="3775663"/>
            <a:ext cx="3829964" cy="164588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934219" y="1868740"/>
            <a:ext cx="5250657" cy="8047005"/>
          </a:xfrm>
          <a:prstGeom prst="rect">
            <a:avLst/>
          </a:prstGeom>
          <a:solidFill>
            <a:srgbClr val="E9F1EC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0" name="그룹 1002"/>
          <p:cNvGrpSpPr/>
          <p:nvPr/>
        </p:nvGrpSpPr>
        <p:grpSpPr>
          <a:xfrm>
            <a:off x="-5232260" y="4279879"/>
            <a:ext cx="11123810" cy="1421194"/>
            <a:chOff x="-5232260" y="4279879"/>
            <a:chExt cx="11123810" cy="1421194"/>
          </a:xfrm>
        </p:grpSpPr>
        <p:pic>
          <p:nvPicPr>
            <p:cNvPr id="11" name="Object 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-5232260" y="4279879"/>
              <a:ext cx="11123810" cy="1421194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1295400" y="50641"/>
            <a:ext cx="21792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 smtClean="0">
                <a:ln w="44450">
                  <a:solidFill>
                    <a:srgbClr val="0A2D14"/>
                  </a:solidFill>
                </a:ln>
                <a:solidFill>
                  <a:srgbClr val="72B98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04</a:t>
            </a:r>
            <a:endParaRPr lang="ko-KR" altLang="en-US" sz="6600" b="1" dirty="0">
              <a:ln w="44450">
                <a:solidFill>
                  <a:srgbClr val="0A2D14"/>
                </a:solidFill>
              </a:ln>
              <a:solidFill>
                <a:srgbClr val="72B98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52077" y="573862"/>
            <a:ext cx="11275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인생역전 열차 탑승하시겠습니까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91363" y="1314742"/>
            <a:ext cx="44292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 smtClean="0">
                <a:ln w="25400">
                  <a:solidFill>
                    <a:srgbClr val="193D25"/>
                  </a:solidFill>
                </a:ln>
                <a:solidFill>
                  <a:srgbClr val="72B98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대구광역시</a:t>
            </a:r>
            <a:endParaRPr lang="ko-KR" altLang="en-US" sz="6600" b="1" dirty="0">
              <a:ln w="25400">
                <a:solidFill>
                  <a:srgbClr val="193D25"/>
                </a:solidFill>
              </a:ln>
              <a:solidFill>
                <a:srgbClr val="72B98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35" name="그룹 1006"/>
          <p:cNvGrpSpPr/>
          <p:nvPr/>
        </p:nvGrpSpPr>
        <p:grpSpPr>
          <a:xfrm>
            <a:off x="8618110" y="5107343"/>
            <a:ext cx="1058186" cy="1200309"/>
            <a:chOff x="3179618" y="3737279"/>
            <a:chExt cx="1600995" cy="1546524"/>
          </a:xfrm>
        </p:grpSpPr>
        <p:pic>
          <p:nvPicPr>
            <p:cNvPr id="36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200000">
              <a:off x="3179618" y="3737279"/>
              <a:ext cx="1600995" cy="1546524"/>
            </a:xfrm>
            <a:prstGeom prst="rect">
              <a:avLst/>
            </a:prstGeom>
          </p:spPr>
        </p:pic>
      </p:grpSp>
      <p:sp>
        <p:nvSpPr>
          <p:cNvPr id="23" name="TextBox 22"/>
          <p:cNvSpPr txBox="1"/>
          <p:nvPr/>
        </p:nvSpPr>
        <p:spPr>
          <a:xfrm>
            <a:off x="13856995" y="3498664"/>
            <a:ext cx="3463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32714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복권 명당 </a:t>
            </a:r>
            <a:r>
              <a:rPr lang="en-US" altLang="ko-KR" sz="3200" b="1" dirty="0" smtClean="0">
                <a:solidFill>
                  <a:srgbClr val="32714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3200" b="1" dirty="0" err="1">
                <a:solidFill>
                  <a:srgbClr val="32714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서부점</a:t>
            </a:r>
            <a:r>
              <a:rPr lang="en-US" altLang="ko-KR" sz="3200" b="1" dirty="0">
                <a:solidFill>
                  <a:srgbClr val="32714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sz="3200" b="1" dirty="0">
              <a:solidFill>
                <a:srgbClr val="327145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0" name="위쪽 화살표 19"/>
          <p:cNvSpPr/>
          <p:nvPr/>
        </p:nvSpPr>
        <p:spPr>
          <a:xfrm rot="4813487">
            <a:off x="5608668" y="5727366"/>
            <a:ext cx="689983" cy="1450106"/>
          </a:xfrm>
          <a:prstGeom prst="up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22" name="그룹 1006"/>
          <p:cNvGrpSpPr/>
          <p:nvPr/>
        </p:nvGrpSpPr>
        <p:grpSpPr>
          <a:xfrm>
            <a:off x="3922775" y="5951674"/>
            <a:ext cx="1058186" cy="1242254"/>
            <a:chOff x="3179618" y="3737279"/>
            <a:chExt cx="1600995" cy="1546524"/>
          </a:xfrm>
        </p:grpSpPr>
        <p:pic>
          <p:nvPicPr>
            <p:cNvPr id="24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200000">
              <a:off x="3179618" y="3737279"/>
              <a:ext cx="1600995" cy="15465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188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604 0.04444 L 2.08333E-6 1.48148E-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2" y="-222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9" grpId="0" animBg="1"/>
      <p:bldP spid="23" grpId="0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7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09"/>
          <p:cNvGrpSpPr/>
          <p:nvPr/>
        </p:nvGrpSpPr>
        <p:grpSpPr>
          <a:xfrm rot="9132972">
            <a:off x="16820923" y="271780"/>
            <a:ext cx="907592" cy="1230347"/>
            <a:chOff x="2767788" y="6195311"/>
            <a:chExt cx="1063370" cy="1511246"/>
          </a:xfrm>
        </p:grpSpPr>
        <p:pic>
          <p:nvPicPr>
            <p:cNvPr id="12" name="Object 2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9060000">
              <a:off x="2767788" y="6195311"/>
              <a:ext cx="1063370" cy="1511246"/>
            </a:xfrm>
            <a:prstGeom prst="rect">
              <a:avLst/>
            </a:prstGeom>
          </p:spPr>
        </p:pic>
      </p:grpSp>
      <p:grpSp>
        <p:nvGrpSpPr>
          <p:cNvPr id="13" name="그룹 1006"/>
          <p:cNvGrpSpPr/>
          <p:nvPr/>
        </p:nvGrpSpPr>
        <p:grpSpPr>
          <a:xfrm rot="15566137">
            <a:off x="620749" y="-98276"/>
            <a:ext cx="1209525" cy="1860000"/>
            <a:chOff x="13233787" y="4680094"/>
            <a:chExt cx="1629293" cy="1788609"/>
          </a:xfrm>
        </p:grpSpPr>
        <p:grpSp>
          <p:nvGrpSpPr>
            <p:cNvPr id="14" name="그룹 1007"/>
            <p:cNvGrpSpPr/>
            <p:nvPr/>
          </p:nvGrpSpPr>
          <p:grpSpPr>
            <a:xfrm>
              <a:off x="13531729" y="4840065"/>
              <a:ext cx="1033410" cy="1468668"/>
              <a:chOff x="13531729" y="4840065"/>
              <a:chExt cx="1033410" cy="1468668"/>
            </a:xfrm>
          </p:grpSpPr>
          <p:pic>
            <p:nvPicPr>
              <p:cNvPr id="17" name="Object 1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1800000">
                <a:off x="13531729" y="4840065"/>
                <a:ext cx="1033410" cy="1468668"/>
              </a:xfrm>
              <a:prstGeom prst="rect">
                <a:avLst/>
              </a:prstGeom>
            </p:spPr>
          </p:pic>
        </p:grpSp>
        <p:grpSp>
          <p:nvGrpSpPr>
            <p:cNvPr id="15" name="그룹 1008"/>
            <p:cNvGrpSpPr/>
            <p:nvPr/>
          </p:nvGrpSpPr>
          <p:grpSpPr>
            <a:xfrm>
              <a:off x="13241312" y="5571014"/>
              <a:ext cx="1183304" cy="259897"/>
              <a:chOff x="13241312" y="5571014"/>
              <a:chExt cx="1183304" cy="259897"/>
            </a:xfrm>
          </p:grpSpPr>
          <p:pic>
            <p:nvPicPr>
              <p:cNvPr id="16" name="Object 22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5280000">
                <a:off x="13241312" y="5571014"/>
                <a:ext cx="1183304" cy="259897"/>
              </a:xfrm>
              <a:prstGeom prst="rect">
                <a:avLst/>
              </a:prstGeom>
            </p:spPr>
          </p:pic>
        </p:grpSp>
      </p:grp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6" t="28365" r="3522" b="52780"/>
          <a:stretch/>
        </p:blipFill>
        <p:spPr>
          <a:xfrm>
            <a:off x="1752600" y="1694558"/>
            <a:ext cx="15055368" cy="2544553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3" t="8144" r="2454" b="11326"/>
          <a:stretch/>
        </p:blipFill>
        <p:spPr>
          <a:xfrm>
            <a:off x="1752600" y="4772853"/>
            <a:ext cx="15055368" cy="4910754"/>
          </a:xfrm>
          <a:prstGeom prst="rect">
            <a:avLst/>
          </a:prstGeom>
          <a:ln w="44450" cap="rnd">
            <a:solidFill>
              <a:srgbClr val="72B98A"/>
            </a:solidFill>
          </a:ln>
        </p:spPr>
      </p:pic>
      <p:grpSp>
        <p:nvGrpSpPr>
          <p:cNvPr id="2" name="그룹 1"/>
          <p:cNvGrpSpPr/>
          <p:nvPr/>
        </p:nvGrpSpPr>
        <p:grpSpPr>
          <a:xfrm rot="21372979">
            <a:off x="11313311" y="5314732"/>
            <a:ext cx="909750" cy="1311969"/>
            <a:chOff x="16774071" y="4767511"/>
            <a:chExt cx="943119" cy="1445852"/>
          </a:xfrm>
        </p:grpSpPr>
        <p:sp>
          <p:nvSpPr>
            <p:cNvPr id="19" name="TextBox 18"/>
            <p:cNvSpPr txBox="1"/>
            <p:nvPr/>
          </p:nvSpPr>
          <p:spPr>
            <a:xfrm rot="1037138">
              <a:off x="16774071" y="4767511"/>
              <a:ext cx="59648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b="1" dirty="0">
                  <a:ln w="31750">
                    <a:solidFill>
                      <a:schemeClr val="tx1"/>
                    </a:solidFill>
                  </a:ln>
                  <a:solidFill>
                    <a:srgbClr val="FF000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!</a:t>
              </a:r>
              <a:endParaRPr lang="ko-KR" altLang="en-US" sz="8000" b="1" dirty="0">
                <a:ln w="31750">
                  <a:solidFill>
                    <a:schemeClr val="tx1"/>
                  </a:solidFill>
                </a:ln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757709">
              <a:off x="17120708" y="5013034"/>
              <a:ext cx="59648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200" b="1" dirty="0">
                  <a:ln w="31750">
                    <a:solidFill>
                      <a:schemeClr val="tx1"/>
                    </a:solidFill>
                  </a:ln>
                  <a:solidFill>
                    <a:srgbClr val="FF000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!</a:t>
              </a:r>
              <a:endParaRPr lang="ko-KR" altLang="en-US" sz="7200" b="1" dirty="0">
                <a:ln w="31750">
                  <a:solidFill>
                    <a:schemeClr val="tx1"/>
                  </a:solidFill>
                </a:ln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377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7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flipH="1">
            <a:off x="-1524000" y="-190500"/>
            <a:ext cx="8839200" cy="1963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b="1" dirty="0" smtClean="0">
                <a:ln w="50800" cap="rnd">
                  <a:solidFill>
                    <a:srgbClr val="72B98A"/>
                  </a:solidFill>
                </a:ln>
                <a:solidFill>
                  <a:srgbClr val="193D2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참고자료</a:t>
            </a:r>
            <a:endParaRPr lang="en-US" altLang="ko-KR" sz="19900" b="1" dirty="0" smtClean="0">
              <a:ln w="50800" cap="rnd">
                <a:solidFill>
                  <a:srgbClr val="72B98A"/>
                </a:solidFill>
              </a:ln>
              <a:solidFill>
                <a:srgbClr val="193D25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69306" y="3110201"/>
            <a:ext cx="1472098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 smtClean="0">
                <a:ln>
                  <a:solidFill>
                    <a:srgbClr val="327145"/>
                  </a:solidFill>
                </a:ln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로또 리치 </a:t>
            </a:r>
            <a:r>
              <a:rPr lang="en-US" altLang="ko-KR" sz="3600" b="1" dirty="0" smtClean="0">
                <a:ln>
                  <a:solidFill>
                    <a:srgbClr val="327145"/>
                  </a:solidFill>
                </a:ln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_ </a:t>
            </a:r>
            <a:r>
              <a:rPr lang="en-US" altLang="ko-KR" sz="3200" b="1" dirty="0">
                <a:ln>
                  <a:solidFill>
                    <a:srgbClr val="327145"/>
                  </a:solidFill>
                </a:ln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http://www.lottorich.co.kr/ (2021-01-21)</a:t>
            </a:r>
            <a:r>
              <a:rPr lang="ko-KR" altLang="en-US" sz="3200" b="1" dirty="0">
                <a:ln>
                  <a:solidFill>
                    <a:srgbClr val="327145"/>
                  </a:solidFill>
                </a:ln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/>
            </a:r>
            <a:br>
              <a:rPr lang="ko-KR" altLang="en-US" sz="3200" b="1" dirty="0">
                <a:ln>
                  <a:solidFill>
                    <a:srgbClr val="327145"/>
                  </a:solidFill>
                </a:ln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sz="3600" b="1" dirty="0" smtClean="0">
                <a:ln>
                  <a:solidFill>
                    <a:srgbClr val="327145"/>
                  </a:solidFill>
                </a:ln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동행 복권 </a:t>
            </a:r>
            <a:r>
              <a:rPr lang="en-US" altLang="ko-KR" sz="3600" b="1" dirty="0" smtClean="0">
                <a:ln>
                  <a:solidFill>
                    <a:srgbClr val="327145"/>
                  </a:solidFill>
                </a:ln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_ </a:t>
            </a:r>
            <a:r>
              <a:rPr lang="en-US" altLang="ko-KR" sz="3200" b="1" dirty="0">
                <a:ln>
                  <a:solidFill>
                    <a:srgbClr val="327145"/>
                  </a:solidFill>
                </a:ln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https://dhlottery.co.kr/ (2021-01-21)</a:t>
            </a:r>
            <a:r>
              <a:rPr lang="ko-KR" altLang="en-US" sz="3200" b="1" dirty="0">
                <a:ln>
                  <a:solidFill>
                    <a:srgbClr val="327145"/>
                  </a:solidFill>
                </a:ln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/>
            </a:r>
            <a:br>
              <a:rPr lang="ko-KR" altLang="en-US" sz="3200" b="1" dirty="0">
                <a:ln>
                  <a:solidFill>
                    <a:srgbClr val="327145"/>
                  </a:solidFill>
                </a:ln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sz="3600" b="1" dirty="0" smtClean="0">
                <a:ln>
                  <a:solidFill>
                    <a:srgbClr val="327145"/>
                  </a:solidFill>
                </a:ln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위키백과</a:t>
            </a:r>
            <a:r>
              <a:rPr lang="en-US" altLang="ko-KR" sz="3600" b="1" dirty="0" smtClean="0">
                <a:ln>
                  <a:solidFill>
                    <a:srgbClr val="327145"/>
                  </a:solidFill>
                </a:ln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_</a:t>
            </a:r>
            <a:r>
              <a:rPr lang="ko-KR" altLang="en-US" sz="3600" b="1" dirty="0" err="1" smtClean="0">
                <a:ln>
                  <a:solidFill>
                    <a:srgbClr val="327145"/>
                  </a:solidFill>
                </a:ln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베이즈</a:t>
            </a:r>
            <a:r>
              <a:rPr lang="ko-KR" altLang="en-US" sz="3600" b="1" dirty="0" smtClean="0">
                <a:ln>
                  <a:solidFill>
                    <a:srgbClr val="327145"/>
                  </a:solidFill>
                </a:ln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확률론</a:t>
            </a:r>
            <a:r>
              <a:rPr lang="en-US" altLang="ko-KR" sz="3600" b="1" dirty="0" smtClean="0">
                <a:ln>
                  <a:solidFill>
                    <a:srgbClr val="327145"/>
                  </a:solidFill>
                </a:ln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_ </a:t>
            </a:r>
            <a:r>
              <a:rPr lang="en-US" altLang="ko-KR" sz="3200" b="1" dirty="0">
                <a:ln>
                  <a:solidFill>
                    <a:srgbClr val="327145"/>
                  </a:solidFill>
                </a:ln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https://ko.wikipedia.org/wiki/</a:t>
            </a:r>
            <a:r>
              <a:rPr lang="ko-KR" altLang="en-US" sz="3200" b="1" dirty="0" err="1">
                <a:ln>
                  <a:solidFill>
                    <a:srgbClr val="327145"/>
                  </a:solidFill>
                </a:ln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베이즈</a:t>
            </a:r>
            <a:r>
              <a:rPr lang="en-US" altLang="ko-KR" sz="3200" b="1" dirty="0">
                <a:ln>
                  <a:solidFill>
                    <a:srgbClr val="327145"/>
                  </a:solidFill>
                </a:ln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_</a:t>
            </a:r>
            <a:r>
              <a:rPr lang="ko-KR" altLang="en-US" sz="3200" b="1" dirty="0">
                <a:ln>
                  <a:solidFill>
                    <a:srgbClr val="327145"/>
                  </a:solidFill>
                </a:ln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확률론 </a:t>
            </a:r>
            <a:r>
              <a:rPr lang="en-US" altLang="ko-KR" sz="3200" b="1" dirty="0">
                <a:ln>
                  <a:solidFill>
                    <a:srgbClr val="327145"/>
                  </a:solidFill>
                </a:ln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(2021-01-21</a:t>
            </a:r>
            <a:r>
              <a:rPr lang="en-US" altLang="ko-KR" sz="3200" b="1" dirty="0" smtClean="0">
                <a:ln>
                  <a:solidFill>
                    <a:srgbClr val="327145"/>
                  </a:solidFill>
                </a:ln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3200" b="1" dirty="0" smtClean="0">
                <a:ln>
                  <a:solidFill>
                    <a:srgbClr val="327145"/>
                  </a:solidFill>
                </a:ln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나눔 로또</a:t>
            </a:r>
            <a:r>
              <a:rPr lang="en-US" altLang="ko-KR" sz="3200" b="1" dirty="0">
                <a:ln>
                  <a:solidFill>
                    <a:srgbClr val="327145"/>
                  </a:solidFill>
                </a:ln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6/45 </a:t>
            </a:r>
            <a:r>
              <a:rPr lang="ko-KR" altLang="en-US" sz="3200" b="1" dirty="0">
                <a:ln>
                  <a:solidFill>
                    <a:srgbClr val="327145"/>
                  </a:solidFill>
                </a:ln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당첨번호 추첨의 </a:t>
            </a:r>
            <a:r>
              <a:rPr lang="ko-KR" altLang="en-US" sz="3200" b="1" dirty="0" smtClean="0">
                <a:ln>
                  <a:solidFill>
                    <a:srgbClr val="327145"/>
                  </a:solidFill>
                </a:ln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무 작위성에 </a:t>
            </a:r>
            <a:r>
              <a:rPr lang="ko-KR" altLang="en-US" sz="3200" b="1" dirty="0">
                <a:ln>
                  <a:solidFill>
                    <a:srgbClr val="327145"/>
                  </a:solidFill>
                </a:ln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관한 몇 가지 </a:t>
            </a:r>
            <a:r>
              <a:rPr lang="ko-KR" altLang="en-US" sz="3200" b="1" dirty="0" smtClean="0">
                <a:ln>
                  <a:solidFill>
                    <a:srgbClr val="327145"/>
                  </a:solidFill>
                </a:ln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검정</a:t>
            </a:r>
            <a:r>
              <a:rPr lang="en-US" altLang="ko-KR" sz="3200" b="1" dirty="0" smtClean="0">
                <a:ln>
                  <a:solidFill>
                    <a:srgbClr val="327145"/>
                  </a:solidFill>
                </a:ln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_ </a:t>
            </a:r>
            <a:r>
              <a:rPr lang="ko-KR" altLang="en-US" sz="3200" b="1" dirty="0">
                <a:ln>
                  <a:solidFill>
                    <a:srgbClr val="327145"/>
                  </a:solidFill>
                </a:ln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한국자료분석학회</a:t>
            </a:r>
            <a:r>
              <a:rPr lang="en-US" altLang="ko-KR" sz="3200" b="1" dirty="0">
                <a:ln>
                  <a:solidFill>
                    <a:srgbClr val="327145"/>
                  </a:solidFill>
                </a:ln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2015, vol.17, no.4 </a:t>
            </a:r>
            <a:r>
              <a:rPr lang="ko-KR" altLang="en-US" sz="3200" b="1" dirty="0" smtClean="0">
                <a:ln>
                  <a:solidFill>
                    <a:srgbClr val="327145"/>
                  </a:solidFill>
                </a:ln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외</a:t>
            </a:r>
            <a:r>
              <a:rPr lang="en-US" altLang="ko-KR" sz="3200" b="1" dirty="0" smtClean="0">
                <a:ln>
                  <a:solidFill>
                    <a:srgbClr val="327145"/>
                  </a:solidFill>
                </a:ln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3200" b="1" dirty="0" err="1" smtClean="0">
                <a:ln>
                  <a:solidFill>
                    <a:srgbClr val="327145"/>
                  </a:solidFill>
                </a:ln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문명상</a:t>
            </a:r>
            <a:r>
              <a:rPr lang="en-US" altLang="ko-KR" sz="3200" b="1" dirty="0">
                <a:ln>
                  <a:solidFill>
                    <a:srgbClr val="327145"/>
                  </a:solidFill>
                </a:ln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endParaRPr lang="ko-KR" altLang="en-US" sz="3200" b="1" dirty="0">
              <a:ln>
                <a:solidFill>
                  <a:srgbClr val="327145"/>
                </a:solidFill>
              </a:ln>
              <a:solidFill>
                <a:srgbClr val="72B98A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05600" y="9029700"/>
            <a:ext cx="1135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 smtClean="0">
                <a:solidFill>
                  <a:srgbClr val="FFF57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로또</a:t>
            </a:r>
            <a:r>
              <a:rPr lang="en-US" altLang="ko-KR" sz="2800" dirty="0" smtClean="0">
                <a:solidFill>
                  <a:srgbClr val="FFF57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800" dirty="0" smtClean="0">
                <a:solidFill>
                  <a:srgbClr val="FFF57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당첨확률을 높이기 위해 분석하여 설계한 코딩입니다</a:t>
            </a:r>
            <a:r>
              <a:rPr lang="en-US" altLang="ko-KR" sz="2800" dirty="0" smtClean="0">
                <a:solidFill>
                  <a:srgbClr val="FFF57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algn="r"/>
            <a:r>
              <a:rPr lang="ko-KR" altLang="en-US" sz="2800" dirty="0" smtClean="0">
                <a:solidFill>
                  <a:srgbClr val="FFF57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본 코딩은 확정적인 당첨번호를 추천해드림이 아님을 밝히는 바입니다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970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7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066800" y="1409700"/>
            <a:ext cx="15597527" cy="6749142"/>
          </a:xfrm>
          <a:prstGeom prst="roundRect">
            <a:avLst>
              <a:gd name="adj" fmla="val 6667"/>
            </a:avLst>
          </a:prstGeom>
          <a:solidFill>
            <a:srgbClr val="193D25"/>
          </a:solidFill>
          <a:ln w="57150">
            <a:solidFill>
              <a:srgbClr val="72B98A"/>
            </a:solidFill>
          </a:ln>
          <a:effectLst>
            <a:outerShdw blurRad="317500" dist="228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 latinLnBrk="1"/>
            <a:endParaRPr lang="ko-KR" altLang="en-US" sz="2700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805325" y="2337027"/>
            <a:ext cx="14120474" cy="4894488"/>
          </a:xfrm>
          <a:prstGeom prst="roundRect">
            <a:avLst>
              <a:gd name="adj" fmla="val 8216"/>
            </a:avLst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 latinLnBrk="1"/>
            <a:endParaRPr lang="ko-KR" altLang="en-US" sz="2700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074357" y="3579358"/>
            <a:ext cx="11957112" cy="242139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 latinLnBrk="1"/>
            <a:r>
              <a:rPr lang="ko-KR" altLang="en-US" sz="4200" b="1" dirty="0">
                <a:solidFill>
                  <a:srgbClr val="35384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끝까지 들어 주셔서 감사합니다</a:t>
            </a:r>
            <a:r>
              <a:rPr lang="en-US" altLang="ko-KR" sz="4200" b="1" dirty="0">
                <a:solidFill>
                  <a:srgbClr val="35384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sz="4200" b="1" dirty="0">
              <a:solidFill>
                <a:srgbClr val="35384B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3" name="자유형 22"/>
          <p:cNvSpPr/>
          <p:nvPr/>
        </p:nvSpPr>
        <p:spPr>
          <a:xfrm>
            <a:off x="3074357" y="3586279"/>
            <a:ext cx="11957112" cy="2421392"/>
          </a:xfrm>
          <a:custGeom>
            <a:avLst/>
            <a:gdLst>
              <a:gd name="connsiteX0" fmla="*/ 3121585 w 7971408"/>
              <a:gd name="connsiteY0" fmla="*/ 1399304 h 1614261"/>
              <a:gd name="connsiteX1" fmla="*/ 2763761 w 7971408"/>
              <a:gd name="connsiteY1" fmla="*/ 1614261 h 1614261"/>
              <a:gd name="connsiteX2" fmla="*/ 2130936 w 7971408"/>
              <a:gd name="connsiteY2" fmla="*/ 1614261 h 1614261"/>
              <a:gd name="connsiteX3" fmla="*/ 667643 w 7971408"/>
              <a:gd name="connsiteY3" fmla="*/ 1173741 h 1614261"/>
              <a:gd name="connsiteX4" fmla="*/ 360105 w 7971408"/>
              <a:gd name="connsiteY4" fmla="*/ 1326559 h 1614261"/>
              <a:gd name="connsiteX5" fmla="*/ 613745 w 7971408"/>
              <a:gd name="connsiteY5" fmla="*/ 1288328 h 1614261"/>
              <a:gd name="connsiteX6" fmla="*/ 433791 w 7971408"/>
              <a:gd name="connsiteY6" fmla="*/ 1381303 h 1614261"/>
              <a:gd name="connsiteX7" fmla="*/ 1726241 w 7971408"/>
              <a:gd name="connsiteY7" fmla="*/ 1187960 h 1614261"/>
              <a:gd name="connsiteX8" fmla="*/ 1439309 w 7971408"/>
              <a:gd name="connsiteY8" fmla="*/ 1336206 h 1614261"/>
              <a:gd name="connsiteX9" fmla="*/ 1529785 w 7971408"/>
              <a:gd name="connsiteY9" fmla="*/ 1322672 h 1614261"/>
              <a:gd name="connsiteX10" fmla="*/ 1375553 w 7971408"/>
              <a:gd name="connsiteY10" fmla="*/ 1412056 h 1614261"/>
              <a:gd name="connsiteX11" fmla="*/ 1944980 w 7971408"/>
              <a:gd name="connsiteY11" fmla="*/ 1288498 h 1614261"/>
              <a:gd name="connsiteX12" fmla="*/ 2503744 w 7971408"/>
              <a:gd name="connsiteY12" fmla="*/ 1201951 h 1614261"/>
              <a:gd name="connsiteX13" fmla="*/ 1792301 w 7971408"/>
              <a:gd name="connsiteY13" fmla="*/ 1614261 h 1614261"/>
              <a:gd name="connsiteX14" fmla="*/ 0 w 7971408"/>
              <a:gd name="connsiteY14" fmla="*/ 1614261 h 1614261"/>
              <a:gd name="connsiteX15" fmla="*/ 0 w 7971408"/>
              <a:gd name="connsiteY15" fmla="*/ 1274374 h 1614261"/>
              <a:gd name="connsiteX16" fmla="*/ 399797 w 7971408"/>
              <a:gd name="connsiteY16" fmla="*/ 852284 h 1614261"/>
              <a:gd name="connsiteX17" fmla="*/ 0 w 7971408"/>
              <a:gd name="connsiteY17" fmla="*/ 1050945 h 1614261"/>
              <a:gd name="connsiteX18" fmla="*/ 0 w 7971408"/>
              <a:gd name="connsiteY18" fmla="*/ 912545 h 1614261"/>
              <a:gd name="connsiteX19" fmla="*/ 4881103 w 7971408"/>
              <a:gd name="connsiteY19" fmla="*/ 744655 h 1614261"/>
              <a:gd name="connsiteX20" fmla="*/ 4837702 w 7971408"/>
              <a:gd name="connsiteY20" fmla="*/ 769142 h 1614261"/>
              <a:gd name="connsiteX21" fmla="*/ 4804964 w 7971408"/>
              <a:gd name="connsiteY21" fmla="*/ 761088 h 1614261"/>
              <a:gd name="connsiteX22" fmla="*/ 5403244 w 7971408"/>
              <a:gd name="connsiteY22" fmla="*/ 0 h 1614261"/>
              <a:gd name="connsiteX23" fmla="*/ 7971408 w 7971408"/>
              <a:gd name="connsiteY23" fmla="*/ 0 h 1614261"/>
              <a:gd name="connsiteX24" fmla="*/ 7971408 w 7971408"/>
              <a:gd name="connsiteY24" fmla="*/ 1614261 h 1614261"/>
              <a:gd name="connsiteX25" fmla="*/ 2935901 w 7971408"/>
              <a:gd name="connsiteY25" fmla="*/ 1614261 h 1614261"/>
              <a:gd name="connsiteX26" fmla="*/ 4118817 w 7971408"/>
              <a:gd name="connsiteY26" fmla="*/ 1358958 h 1614261"/>
              <a:gd name="connsiteX27" fmla="*/ 3724902 w 7971408"/>
              <a:gd name="connsiteY27" fmla="*/ 1581214 h 1614261"/>
              <a:gd name="connsiteX28" fmla="*/ 6056376 w 7971408"/>
              <a:gd name="connsiteY28" fmla="*/ 1065378 h 1614261"/>
              <a:gd name="connsiteX29" fmla="*/ 4803881 w 7971408"/>
              <a:gd name="connsiteY29" fmla="*/ 1095163 h 1614261"/>
              <a:gd name="connsiteX30" fmla="*/ 4646670 w 7971408"/>
              <a:gd name="connsiteY30" fmla="*/ 1056484 h 1614261"/>
              <a:gd name="connsiteX31" fmla="*/ 4772740 w 7971408"/>
              <a:gd name="connsiteY31" fmla="*/ 982355 h 1614261"/>
              <a:gd name="connsiteX32" fmla="*/ 5842298 w 7971408"/>
              <a:gd name="connsiteY32" fmla="*/ 745717 h 1614261"/>
              <a:gd name="connsiteX33" fmla="*/ 5444146 w 7971408"/>
              <a:gd name="connsiteY33" fmla="*/ 755186 h 1614261"/>
              <a:gd name="connsiteX34" fmla="*/ 6818662 w 7971408"/>
              <a:gd name="connsiteY34" fmla="*/ 451075 h 1614261"/>
              <a:gd name="connsiteX35" fmla="*/ 5333776 w 7971408"/>
              <a:gd name="connsiteY35" fmla="*/ 486387 h 1614261"/>
              <a:gd name="connsiteX36" fmla="*/ 5535026 w 7971408"/>
              <a:gd name="connsiteY36" fmla="*/ 368052 h 1614261"/>
              <a:gd name="connsiteX37" fmla="*/ 6604583 w 7971408"/>
              <a:gd name="connsiteY37" fmla="*/ 131414 h 1614261"/>
              <a:gd name="connsiteX38" fmla="*/ 5119698 w 7971408"/>
              <a:gd name="connsiteY38" fmla="*/ 166726 h 1614261"/>
              <a:gd name="connsiteX39" fmla="*/ 4480974 w 7971408"/>
              <a:gd name="connsiteY39" fmla="*/ 0 h 1614261"/>
              <a:gd name="connsiteX40" fmla="*/ 5251710 w 7971408"/>
              <a:gd name="connsiteY40" fmla="*/ 0 h 1614261"/>
              <a:gd name="connsiteX41" fmla="*/ 4281213 w 7971408"/>
              <a:gd name="connsiteY41" fmla="*/ 110870 h 1614261"/>
              <a:gd name="connsiteX42" fmla="*/ 2790975 w 7971408"/>
              <a:gd name="connsiteY42" fmla="*/ 0 h 1614261"/>
              <a:gd name="connsiteX43" fmla="*/ 3514363 w 7971408"/>
              <a:gd name="connsiteY43" fmla="*/ 0 h 1614261"/>
              <a:gd name="connsiteX44" fmla="*/ 3108532 w 7971408"/>
              <a:gd name="connsiteY44" fmla="*/ 235196 h 1614261"/>
              <a:gd name="connsiteX45" fmla="*/ 2782846 w 7971408"/>
              <a:gd name="connsiteY45" fmla="*/ 185551 h 1614261"/>
              <a:gd name="connsiteX46" fmla="*/ 3142202 w 7971408"/>
              <a:gd name="connsiteY46" fmla="*/ 96974 h 1614261"/>
              <a:gd name="connsiteX47" fmla="*/ 0 w 7971408"/>
              <a:gd name="connsiteY47" fmla="*/ 0 h 1614261"/>
              <a:gd name="connsiteX48" fmla="*/ 1612463 w 7971408"/>
              <a:gd name="connsiteY48" fmla="*/ 0 h 1614261"/>
              <a:gd name="connsiteX49" fmla="*/ 534390 w 7971408"/>
              <a:gd name="connsiteY49" fmla="*/ 287049 h 1614261"/>
              <a:gd name="connsiteX50" fmla="*/ 661430 w 7971408"/>
              <a:gd name="connsiteY50" fmla="*/ 293578 h 1614261"/>
              <a:gd name="connsiteX51" fmla="*/ 0 w 7971408"/>
              <a:gd name="connsiteY51" fmla="*/ 622246 h 1614261"/>
              <a:gd name="connsiteX0" fmla="*/ 3121585 w 7971408"/>
              <a:gd name="connsiteY0" fmla="*/ 1399304 h 1614261"/>
              <a:gd name="connsiteX1" fmla="*/ 2763761 w 7971408"/>
              <a:gd name="connsiteY1" fmla="*/ 1614261 h 1614261"/>
              <a:gd name="connsiteX2" fmla="*/ 2130936 w 7971408"/>
              <a:gd name="connsiteY2" fmla="*/ 1614261 h 1614261"/>
              <a:gd name="connsiteX3" fmla="*/ 3121585 w 7971408"/>
              <a:gd name="connsiteY3" fmla="*/ 1399304 h 1614261"/>
              <a:gd name="connsiteX4" fmla="*/ 667643 w 7971408"/>
              <a:gd name="connsiteY4" fmla="*/ 1173741 h 1614261"/>
              <a:gd name="connsiteX5" fmla="*/ 360105 w 7971408"/>
              <a:gd name="connsiteY5" fmla="*/ 1326559 h 1614261"/>
              <a:gd name="connsiteX6" fmla="*/ 613745 w 7971408"/>
              <a:gd name="connsiteY6" fmla="*/ 1288328 h 1614261"/>
              <a:gd name="connsiteX7" fmla="*/ 433791 w 7971408"/>
              <a:gd name="connsiteY7" fmla="*/ 1381303 h 1614261"/>
              <a:gd name="connsiteX8" fmla="*/ 1726241 w 7971408"/>
              <a:gd name="connsiteY8" fmla="*/ 1187960 h 1614261"/>
              <a:gd name="connsiteX9" fmla="*/ 1439309 w 7971408"/>
              <a:gd name="connsiteY9" fmla="*/ 1336206 h 1614261"/>
              <a:gd name="connsiteX10" fmla="*/ 1529785 w 7971408"/>
              <a:gd name="connsiteY10" fmla="*/ 1322672 h 1614261"/>
              <a:gd name="connsiteX11" fmla="*/ 1375553 w 7971408"/>
              <a:gd name="connsiteY11" fmla="*/ 1412056 h 1614261"/>
              <a:gd name="connsiteX12" fmla="*/ 1944980 w 7971408"/>
              <a:gd name="connsiteY12" fmla="*/ 1288498 h 1614261"/>
              <a:gd name="connsiteX13" fmla="*/ 2503744 w 7971408"/>
              <a:gd name="connsiteY13" fmla="*/ 1201951 h 1614261"/>
              <a:gd name="connsiteX14" fmla="*/ 1792301 w 7971408"/>
              <a:gd name="connsiteY14" fmla="*/ 1614261 h 1614261"/>
              <a:gd name="connsiteX15" fmla="*/ 0 w 7971408"/>
              <a:gd name="connsiteY15" fmla="*/ 1614261 h 1614261"/>
              <a:gd name="connsiteX16" fmla="*/ 0 w 7971408"/>
              <a:gd name="connsiteY16" fmla="*/ 1274374 h 1614261"/>
              <a:gd name="connsiteX17" fmla="*/ 667643 w 7971408"/>
              <a:gd name="connsiteY17" fmla="*/ 1173741 h 1614261"/>
              <a:gd name="connsiteX18" fmla="*/ 399797 w 7971408"/>
              <a:gd name="connsiteY18" fmla="*/ 852284 h 1614261"/>
              <a:gd name="connsiteX19" fmla="*/ 0 w 7971408"/>
              <a:gd name="connsiteY19" fmla="*/ 1050945 h 1614261"/>
              <a:gd name="connsiteX20" fmla="*/ 0 w 7971408"/>
              <a:gd name="connsiteY20" fmla="*/ 912545 h 1614261"/>
              <a:gd name="connsiteX21" fmla="*/ 399797 w 7971408"/>
              <a:gd name="connsiteY21" fmla="*/ 852284 h 1614261"/>
              <a:gd name="connsiteX22" fmla="*/ 4881103 w 7971408"/>
              <a:gd name="connsiteY22" fmla="*/ 744655 h 1614261"/>
              <a:gd name="connsiteX23" fmla="*/ 4837702 w 7971408"/>
              <a:gd name="connsiteY23" fmla="*/ 769142 h 1614261"/>
              <a:gd name="connsiteX24" fmla="*/ 4804964 w 7971408"/>
              <a:gd name="connsiteY24" fmla="*/ 761088 h 1614261"/>
              <a:gd name="connsiteX25" fmla="*/ 4881103 w 7971408"/>
              <a:gd name="connsiteY25" fmla="*/ 744655 h 1614261"/>
              <a:gd name="connsiteX26" fmla="*/ 5403244 w 7971408"/>
              <a:gd name="connsiteY26" fmla="*/ 0 h 1614261"/>
              <a:gd name="connsiteX27" fmla="*/ 7971408 w 7971408"/>
              <a:gd name="connsiteY27" fmla="*/ 0 h 1614261"/>
              <a:gd name="connsiteX28" fmla="*/ 7971408 w 7971408"/>
              <a:gd name="connsiteY28" fmla="*/ 1614261 h 1614261"/>
              <a:gd name="connsiteX29" fmla="*/ 2935901 w 7971408"/>
              <a:gd name="connsiteY29" fmla="*/ 1614261 h 1614261"/>
              <a:gd name="connsiteX30" fmla="*/ 4118817 w 7971408"/>
              <a:gd name="connsiteY30" fmla="*/ 1358958 h 1614261"/>
              <a:gd name="connsiteX31" fmla="*/ 3724902 w 7971408"/>
              <a:gd name="connsiteY31" fmla="*/ 1581214 h 1614261"/>
              <a:gd name="connsiteX32" fmla="*/ 6056376 w 7971408"/>
              <a:gd name="connsiteY32" fmla="*/ 1065378 h 1614261"/>
              <a:gd name="connsiteX33" fmla="*/ 4803881 w 7971408"/>
              <a:gd name="connsiteY33" fmla="*/ 1095163 h 1614261"/>
              <a:gd name="connsiteX34" fmla="*/ 5662670 w 7971408"/>
              <a:gd name="connsiteY34" fmla="*/ 963351 h 1614261"/>
              <a:gd name="connsiteX35" fmla="*/ 4772740 w 7971408"/>
              <a:gd name="connsiteY35" fmla="*/ 982355 h 1614261"/>
              <a:gd name="connsiteX36" fmla="*/ 5842298 w 7971408"/>
              <a:gd name="connsiteY36" fmla="*/ 745717 h 1614261"/>
              <a:gd name="connsiteX37" fmla="*/ 5444146 w 7971408"/>
              <a:gd name="connsiteY37" fmla="*/ 755186 h 1614261"/>
              <a:gd name="connsiteX38" fmla="*/ 6818662 w 7971408"/>
              <a:gd name="connsiteY38" fmla="*/ 451075 h 1614261"/>
              <a:gd name="connsiteX39" fmla="*/ 5333776 w 7971408"/>
              <a:gd name="connsiteY39" fmla="*/ 486387 h 1614261"/>
              <a:gd name="connsiteX40" fmla="*/ 5535026 w 7971408"/>
              <a:gd name="connsiteY40" fmla="*/ 368052 h 1614261"/>
              <a:gd name="connsiteX41" fmla="*/ 6604583 w 7971408"/>
              <a:gd name="connsiteY41" fmla="*/ 131414 h 1614261"/>
              <a:gd name="connsiteX42" fmla="*/ 5119698 w 7971408"/>
              <a:gd name="connsiteY42" fmla="*/ 166726 h 1614261"/>
              <a:gd name="connsiteX43" fmla="*/ 5403244 w 7971408"/>
              <a:gd name="connsiteY43" fmla="*/ 0 h 1614261"/>
              <a:gd name="connsiteX44" fmla="*/ 4480974 w 7971408"/>
              <a:gd name="connsiteY44" fmla="*/ 0 h 1614261"/>
              <a:gd name="connsiteX45" fmla="*/ 5251710 w 7971408"/>
              <a:gd name="connsiteY45" fmla="*/ 0 h 1614261"/>
              <a:gd name="connsiteX46" fmla="*/ 4281213 w 7971408"/>
              <a:gd name="connsiteY46" fmla="*/ 110870 h 1614261"/>
              <a:gd name="connsiteX47" fmla="*/ 4480974 w 7971408"/>
              <a:gd name="connsiteY47" fmla="*/ 0 h 1614261"/>
              <a:gd name="connsiteX48" fmla="*/ 2790975 w 7971408"/>
              <a:gd name="connsiteY48" fmla="*/ 0 h 1614261"/>
              <a:gd name="connsiteX49" fmla="*/ 3514363 w 7971408"/>
              <a:gd name="connsiteY49" fmla="*/ 0 h 1614261"/>
              <a:gd name="connsiteX50" fmla="*/ 3108532 w 7971408"/>
              <a:gd name="connsiteY50" fmla="*/ 235196 h 1614261"/>
              <a:gd name="connsiteX51" fmla="*/ 2782846 w 7971408"/>
              <a:gd name="connsiteY51" fmla="*/ 185551 h 1614261"/>
              <a:gd name="connsiteX52" fmla="*/ 3142202 w 7971408"/>
              <a:gd name="connsiteY52" fmla="*/ 96974 h 1614261"/>
              <a:gd name="connsiteX53" fmla="*/ 2790975 w 7971408"/>
              <a:gd name="connsiteY53" fmla="*/ 0 h 1614261"/>
              <a:gd name="connsiteX54" fmla="*/ 0 w 7971408"/>
              <a:gd name="connsiteY54" fmla="*/ 0 h 1614261"/>
              <a:gd name="connsiteX55" fmla="*/ 1612463 w 7971408"/>
              <a:gd name="connsiteY55" fmla="*/ 0 h 1614261"/>
              <a:gd name="connsiteX56" fmla="*/ 534390 w 7971408"/>
              <a:gd name="connsiteY56" fmla="*/ 287049 h 1614261"/>
              <a:gd name="connsiteX57" fmla="*/ 661430 w 7971408"/>
              <a:gd name="connsiteY57" fmla="*/ 293578 h 1614261"/>
              <a:gd name="connsiteX58" fmla="*/ 0 w 7971408"/>
              <a:gd name="connsiteY58" fmla="*/ 622246 h 1614261"/>
              <a:gd name="connsiteX59" fmla="*/ 0 w 7971408"/>
              <a:gd name="connsiteY59" fmla="*/ 0 h 1614261"/>
              <a:gd name="connsiteX0" fmla="*/ 3121585 w 7971408"/>
              <a:gd name="connsiteY0" fmla="*/ 1399304 h 1614261"/>
              <a:gd name="connsiteX1" fmla="*/ 2763761 w 7971408"/>
              <a:gd name="connsiteY1" fmla="*/ 1614261 h 1614261"/>
              <a:gd name="connsiteX2" fmla="*/ 2130936 w 7971408"/>
              <a:gd name="connsiteY2" fmla="*/ 1614261 h 1614261"/>
              <a:gd name="connsiteX3" fmla="*/ 3121585 w 7971408"/>
              <a:gd name="connsiteY3" fmla="*/ 1399304 h 1614261"/>
              <a:gd name="connsiteX4" fmla="*/ 667643 w 7971408"/>
              <a:gd name="connsiteY4" fmla="*/ 1173741 h 1614261"/>
              <a:gd name="connsiteX5" fmla="*/ 360105 w 7971408"/>
              <a:gd name="connsiteY5" fmla="*/ 1326559 h 1614261"/>
              <a:gd name="connsiteX6" fmla="*/ 613745 w 7971408"/>
              <a:gd name="connsiteY6" fmla="*/ 1288328 h 1614261"/>
              <a:gd name="connsiteX7" fmla="*/ 433791 w 7971408"/>
              <a:gd name="connsiteY7" fmla="*/ 1381303 h 1614261"/>
              <a:gd name="connsiteX8" fmla="*/ 1726241 w 7971408"/>
              <a:gd name="connsiteY8" fmla="*/ 1187960 h 1614261"/>
              <a:gd name="connsiteX9" fmla="*/ 1439309 w 7971408"/>
              <a:gd name="connsiteY9" fmla="*/ 1336206 h 1614261"/>
              <a:gd name="connsiteX10" fmla="*/ 1529785 w 7971408"/>
              <a:gd name="connsiteY10" fmla="*/ 1322672 h 1614261"/>
              <a:gd name="connsiteX11" fmla="*/ 1375553 w 7971408"/>
              <a:gd name="connsiteY11" fmla="*/ 1412056 h 1614261"/>
              <a:gd name="connsiteX12" fmla="*/ 1944980 w 7971408"/>
              <a:gd name="connsiteY12" fmla="*/ 1288498 h 1614261"/>
              <a:gd name="connsiteX13" fmla="*/ 2503744 w 7971408"/>
              <a:gd name="connsiteY13" fmla="*/ 1201951 h 1614261"/>
              <a:gd name="connsiteX14" fmla="*/ 1792301 w 7971408"/>
              <a:gd name="connsiteY14" fmla="*/ 1614261 h 1614261"/>
              <a:gd name="connsiteX15" fmla="*/ 0 w 7971408"/>
              <a:gd name="connsiteY15" fmla="*/ 1614261 h 1614261"/>
              <a:gd name="connsiteX16" fmla="*/ 0 w 7971408"/>
              <a:gd name="connsiteY16" fmla="*/ 1274374 h 1614261"/>
              <a:gd name="connsiteX17" fmla="*/ 667643 w 7971408"/>
              <a:gd name="connsiteY17" fmla="*/ 1173741 h 1614261"/>
              <a:gd name="connsiteX18" fmla="*/ 399797 w 7971408"/>
              <a:gd name="connsiteY18" fmla="*/ 852284 h 1614261"/>
              <a:gd name="connsiteX19" fmla="*/ 0 w 7971408"/>
              <a:gd name="connsiteY19" fmla="*/ 1050945 h 1614261"/>
              <a:gd name="connsiteX20" fmla="*/ 0 w 7971408"/>
              <a:gd name="connsiteY20" fmla="*/ 912545 h 1614261"/>
              <a:gd name="connsiteX21" fmla="*/ 399797 w 7971408"/>
              <a:gd name="connsiteY21" fmla="*/ 852284 h 1614261"/>
              <a:gd name="connsiteX22" fmla="*/ 4881103 w 7971408"/>
              <a:gd name="connsiteY22" fmla="*/ 744655 h 1614261"/>
              <a:gd name="connsiteX23" fmla="*/ 4837702 w 7971408"/>
              <a:gd name="connsiteY23" fmla="*/ 769142 h 1614261"/>
              <a:gd name="connsiteX24" fmla="*/ 4804964 w 7971408"/>
              <a:gd name="connsiteY24" fmla="*/ 761088 h 1614261"/>
              <a:gd name="connsiteX25" fmla="*/ 4881103 w 7971408"/>
              <a:gd name="connsiteY25" fmla="*/ 744655 h 1614261"/>
              <a:gd name="connsiteX26" fmla="*/ 5403244 w 7971408"/>
              <a:gd name="connsiteY26" fmla="*/ 0 h 1614261"/>
              <a:gd name="connsiteX27" fmla="*/ 7971408 w 7971408"/>
              <a:gd name="connsiteY27" fmla="*/ 0 h 1614261"/>
              <a:gd name="connsiteX28" fmla="*/ 7971408 w 7971408"/>
              <a:gd name="connsiteY28" fmla="*/ 1614261 h 1614261"/>
              <a:gd name="connsiteX29" fmla="*/ 2935901 w 7971408"/>
              <a:gd name="connsiteY29" fmla="*/ 1614261 h 1614261"/>
              <a:gd name="connsiteX30" fmla="*/ 4118817 w 7971408"/>
              <a:gd name="connsiteY30" fmla="*/ 1358958 h 1614261"/>
              <a:gd name="connsiteX31" fmla="*/ 3724902 w 7971408"/>
              <a:gd name="connsiteY31" fmla="*/ 1581214 h 1614261"/>
              <a:gd name="connsiteX32" fmla="*/ 6056376 w 7971408"/>
              <a:gd name="connsiteY32" fmla="*/ 1065378 h 1614261"/>
              <a:gd name="connsiteX33" fmla="*/ 4803881 w 7971408"/>
              <a:gd name="connsiteY33" fmla="*/ 1095163 h 1614261"/>
              <a:gd name="connsiteX34" fmla="*/ 5662670 w 7971408"/>
              <a:gd name="connsiteY34" fmla="*/ 963351 h 1614261"/>
              <a:gd name="connsiteX35" fmla="*/ 6229007 w 7971408"/>
              <a:gd name="connsiteY35" fmla="*/ 863822 h 1614261"/>
              <a:gd name="connsiteX36" fmla="*/ 5842298 w 7971408"/>
              <a:gd name="connsiteY36" fmla="*/ 745717 h 1614261"/>
              <a:gd name="connsiteX37" fmla="*/ 5444146 w 7971408"/>
              <a:gd name="connsiteY37" fmla="*/ 755186 h 1614261"/>
              <a:gd name="connsiteX38" fmla="*/ 6818662 w 7971408"/>
              <a:gd name="connsiteY38" fmla="*/ 451075 h 1614261"/>
              <a:gd name="connsiteX39" fmla="*/ 5333776 w 7971408"/>
              <a:gd name="connsiteY39" fmla="*/ 486387 h 1614261"/>
              <a:gd name="connsiteX40" fmla="*/ 5535026 w 7971408"/>
              <a:gd name="connsiteY40" fmla="*/ 368052 h 1614261"/>
              <a:gd name="connsiteX41" fmla="*/ 6604583 w 7971408"/>
              <a:gd name="connsiteY41" fmla="*/ 131414 h 1614261"/>
              <a:gd name="connsiteX42" fmla="*/ 5119698 w 7971408"/>
              <a:gd name="connsiteY42" fmla="*/ 166726 h 1614261"/>
              <a:gd name="connsiteX43" fmla="*/ 5403244 w 7971408"/>
              <a:gd name="connsiteY43" fmla="*/ 0 h 1614261"/>
              <a:gd name="connsiteX44" fmla="*/ 4480974 w 7971408"/>
              <a:gd name="connsiteY44" fmla="*/ 0 h 1614261"/>
              <a:gd name="connsiteX45" fmla="*/ 5251710 w 7971408"/>
              <a:gd name="connsiteY45" fmla="*/ 0 h 1614261"/>
              <a:gd name="connsiteX46" fmla="*/ 4281213 w 7971408"/>
              <a:gd name="connsiteY46" fmla="*/ 110870 h 1614261"/>
              <a:gd name="connsiteX47" fmla="*/ 4480974 w 7971408"/>
              <a:gd name="connsiteY47" fmla="*/ 0 h 1614261"/>
              <a:gd name="connsiteX48" fmla="*/ 2790975 w 7971408"/>
              <a:gd name="connsiteY48" fmla="*/ 0 h 1614261"/>
              <a:gd name="connsiteX49" fmla="*/ 3514363 w 7971408"/>
              <a:gd name="connsiteY49" fmla="*/ 0 h 1614261"/>
              <a:gd name="connsiteX50" fmla="*/ 3108532 w 7971408"/>
              <a:gd name="connsiteY50" fmla="*/ 235196 h 1614261"/>
              <a:gd name="connsiteX51" fmla="*/ 2782846 w 7971408"/>
              <a:gd name="connsiteY51" fmla="*/ 185551 h 1614261"/>
              <a:gd name="connsiteX52" fmla="*/ 3142202 w 7971408"/>
              <a:gd name="connsiteY52" fmla="*/ 96974 h 1614261"/>
              <a:gd name="connsiteX53" fmla="*/ 2790975 w 7971408"/>
              <a:gd name="connsiteY53" fmla="*/ 0 h 1614261"/>
              <a:gd name="connsiteX54" fmla="*/ 0 w 7971408"/>
              <a:gd name="connsiteY54" fmla="*/ 0 h 1614261"/>
              <a:gd name="connsiteX55" fmla="*/ 1612463 w 7971408"/>
              <a:gd name="connsiteY55" fmla="*/ 0 h 1614261"/>
              <a:gd name="connsiteX56" fmla="*/ 534390 w 7971408"/>
              <a:gd name="connsiteY56" fmla="*/ 287049 h 1614261"/>
              <a:gd name="connsiteX57" fmla="*/ 661430 w 7971408"/>
              <a:gd name="connsiteY57" fmla="*/ 293578 h 1614261"/>
              <a:gd name="connsiteX58" fmla="*/ 0 w 7971408"/>
              <a:gd name="connsiteY58" fmla="*/ 622246 h 1614261"/>
              <a:gd name="connsiteX59" fmla="*/ 0 w 7971408"/>
              <a:gd name="connsiteY59" fmla="*/ 0 h 1614261"/>
              <a:gd name="connsiteX0" fmla="*/ 3121585 w 7971408"/>
              <a:gd name="connsiteY0" fmla="*/ 1399304 h 1614261"/>
              <a:gd name="connsiteX1" fmla="*/ 2763761 w 7971408"/>
              <a:gd name="connsiteY1" fmla="*/ 1614261 h 1614261"/>
              <a:gd name="connsiteX2" fmla="*/ 2130936 w 7971408"/>
              <a:gd name="connsiteY2" fmla="*/ 1614261 h 1614261"/>
              <a:gd name="connsiteX3" fmla="*/ 3121585 w 7971408"/>
              <a:gd name="connsiteY3" fmla="*/ 1399304 h 1614261"/>
              <a:gd name="connsiteX4" fmla="*/ 667643 w 7971408"/>
              <a:gd name="connsiteY4" fmla="*/ 1173741 h 1614261"/>
              <a:gd name="connsiteX5" fmla="*/ 360105 w 7971408"/>
              <a:gd name="connsiteY5" fmla="*/ 1326559 h 1614261"/>
              <a:gd name="connsiteX6" fmla="*/ 613745 w 7971408"/>
              <a:gd name="connsiteY6" fmla="*/ 1288328 h 1614261"/>
              <a:gd name="connsiteX7" fmla="*/ 433791 w 7971408"/>
              <a:gd name="connsiteY7" fmla="*/ 1381303 h 1614261"/>
              <a:gd name="connsiteX8" fmla="*/ 1726241 w 7971408"/>
              <a:gd name="connsiteY8" fmla="*/ 1187960 h 1614261"/>
              <a:gd name="connsiteX9" fmla="*/ 1439309 w 7971408"/>
              <a:gd name="connsiteY9" fmla="*/ 1336206 h 1614261"/>
              <a:gd name="connsiteX10" fmla="*/ 1529785 w 7971408"/>
              <a:gd name="connsiteY10" fmla="*/ 1322672 h 1614261"/>
              <a:gd name="connsiteX11" fmla="*/ 1375553 w 7971408"/>
              <a:gd name="connsiteY11" fmla="*/ 1412056 h 1614261"/>
              <a:gd name="connsiteX12" fmla="*/ 1944980 w 7971408"/>
              <a:gd name="connsiteY12" fmla="*/ 1288498 h 1614261"/>
              <a:gd name="connsiteX13" fmla="*/ 2503744 w 7971408"/>
              <a:gd name="connsiteY13" fmla="*/ 1201951 h 1614261"/>
              <a:gd name="connsiteX14" fmla="*/ 1792301 w 7971408"/>
              <a:gd name="connsiteY14" fmla="*/ 1614261 h 1614261"/>
              <a:gd name="connsiteX15" fmla="*/ 0 w 7971408"/>
              <a:gd name="connsiteY15" fmla="*/ 1614261 h 1614261"/>
              <a:gd name="connsiteX16" fmla="*/ 0 w 7971408"/>
              <a:gd name="connsiteY16" fmla="*/ 1274374 h 1614261"/>
              <a:gd name="connsiteX17" fmla="*/ 667643 w 7971408"/>
              <a:gd name="connsiteY17" fmla="*/ 1173741 h 1614261"/>
              <a:gd name="connsiteX18" fmla="*/ 399797 w 7971408"/>
              <a:gd name="connsiteY18" fmla="*/ 852284 h 1614261"/>
              <a:gd name="connsiteX19" fmla="*/ 0 w 7971408"/>
              <a:gd name="connsiteY19" fmla="*/ 1050945 h 1614261"/>
              <a:gd name="connsiteX20" fmla="*/ 0 w 7971408"/>
              <a:gd name="connsiteY20" fmla="*/ 912545 h 1614261"/>
              <a:gd name="connsiteX21" fmla="*/ 399797 w 7971408"/>
              <a:gd name="connsiteY21" fmla="*/ 852284 h 1614261"/>
              <a:gd name="connsiteX22" fmla="*/ 4881103 w 7971408"/>
              <a:gd name="connsiteY22" fmla="*/ 744655 h 1614261"/>
              <a:gd name="connsiteX23" fmla="*/ 4837702 w 7971408"/>
              <a:gd name="connsiteY23" fmla="*/ 769142 h 1614261"/>
              <a:gd name="connsiteX24" fmla="*/ 4804964 w 7971408"/>
              <a:gd name="connsiteY24" fmla="*/ 761088 h 1614261"/>
              <a:gd name="connsiteX25" fmla="*/ 4881103 w 7971408"/>
              <a:gd name="connsiteY25" fmla="*/ 744655 h 1614261"/>
              <a:gd name="connsiteX26" fmla="*/ 5403244 w 7971408"/>
              <a:gd name="connsiteY26" fmla="*/ 0 h 1614261"/>
              <a:gd name="connsiteX27" fmla="*/ 7971408 w 7971408"/>
              <a:gd name="connsiteY27" fmla="*/ 0 h 1614261"/>
              <a:gd name="connsiteX28" fmla="*/ 7971408 w 7971408"/>
              <a:gd name="connsiteY28" fmla="*/ 1614261 h 1614261"/>
              <a:gd name="connsiteX29" fmla="*/ 2935901 w 7971408"/>
              <a:gd name="connsiteY29" fmla="*/ 1614261 h 1614261"/>
              <a:gd name="connsiteX30" fmla="*/ 4118817 w 7971408"/>
              <a:gd name="connsiteY30" fmla="*/ 1358958 h 1614261"/>
              <a:gd name="connsiteX31" fmla="*/ 3724902 w 7971408"/>
              <a:gd name="connsiteY31" fmla="*/ 1581214 h 1614261"/>
              <a:gd name="connsiteX32" fmla="*/ 6056376 w 7971408"/>
              <a:gd name="connsiteY32" fmla="*/ 1065378 h 1614261"/>
              <a:gd name="connsiteX33" fmla="*/ 4803881 w 7971408"/>
              <a:gd name="connsiteY33" fmla="*/ 1095163 h 1614261"/>
              <a:gd name="connsiteX34" fmla="*/ 5662670 w 7971408"/>
              <a:gd name="connsiteY34" fmla="*/ 963351 h 1614261"/>
              <a:gd name="connsiteX35" fmla="*/ 6229007 w 7971408"/>
              <a:gd name="connsiteY35" fmla="*/ 863822 h 1614261"/>
              <a:gd name="connsiteX36" fmla="*/ 6621231 w 7971408"/>
              <a:gd name="connsiteY36" fmla="*/ 694917 h 1614261"/>
              <a:gd name="connsiteX37" fmla="*/ 5444146 w 7971408"/>
              <a:gd name="connsiteY37" fmla="*/ 755186 h 1614261"/>
              <a:gd name="connsiteX38" fmla="*/ 6818662 w 7971408"/>
              <a:gd name="connsiteY38" fmla="*/ 451075 h 1614261"/>
              <a:gd name="connsiteX39" fmla="*/ 5333776 w 7971408"/>
              <a:gd name="connsiteY39" fmla="*/ 486387 h 1614261"/>
              <a:gd name="connsiteX40" fmla="*/ 5535026 w 7971408"/>
              <a:gd name="connsiteY40" fmla="*/ 368052 h 1614261"/>
              <a:gd name="connsiteX41" fmla="*/ 6604583 w 7971408"/>
              <a:gd name="connsiteY41" fmla="*/ 131414 h 1614261"/>
              <a:gd name="connsiteX42" fmla="*/ 5119698 w 7971408"/>
              <a:gd name="connsiteY42" fmla="*/ 166726 h 1614261"/>
              <a:gd name="connsiteX43" fmla="*/ 5403244 w 7971408"/>
              <a:gd name="connsiteY43" fmla="*/ 0 h 1614261"/>
              <a:gd name="connsiteX44" fmla="*/ 4480974 w 7971408"/>
              <a:gd name="connsiteY44" fmla="*/ 0 h 1614261"/>
              <a:gd name="connsiteX45" fmla="*/ 5251710 w 7971408"/>
              <a:gd name="connsiteY45" fmla="*/ 0 h 1614261"/>
              <a:gd name="connsiteX46" fmla="*/ 4281213 w 7971408"/>
              <a:gd name="connsiteY46" fmla="*/ 110870 h 1614261"/>
              <a:gd name="connsiteX47" fmla="*/ 4480974 w 7971408"/>
              <a:gd name="connsiteY47" fmla="*/ 0 h 1614261"/>
              <a:gd name="connsiteX48" fmla="*/ 2790975 w 7971408"/>
              <a:gd name="connsiteY48" fmla="*/ 0 h 1614261"/>
              <a:gd name="connsiteX49" fmla="*/ 3514363 w 7971408"/>
              <a:gd name="connsiteY49" fmla="*/ 0 h 1614261"/>
              <a:gd name="connsiteX50" fmla="*/ 3108532 w 7971408"/>
              <a:gd name="connsiteY50" fmla="*/ 235196 h 1614261"/>
              <a:gd name="connsiteX51" fmla="*/ 2782846 w 7971408"/>
              <a:gd name="connsiteY51" fmla="*/ 185551 h 1614261"/>
              <a:gd name="connsiteX52" fmla="*/ 3142202 w 7971408"/>
              <a:gd name="connsiteY52" fmla="*/ 96974 h 1614261"/>
              <a:gd name="connsiteX53" fmla="*/ 2790975 w 7971408"/>
              <a:gd name="connsiteY53" fmla="*/ 0 h 1614261"/>
              <a:gd name="connsiteX54" fmla="*/ 0 w 7971408"/>
              <a:gd name="connsiteY54" fmla="*/ 0 h 1614261"/>
              <a:gd name="connsiteX55" fmla="*/ 1612463 w 7971408"/>
              <a:gd name="connsiteY55" fmla="*/ 0 h 1614261"/>
              <a:gd name="connsiteX56" fmla="*/ 534390 w 7971408"/>
              <a:gd name="connsiteY56" fmla="*/ 287049 h 1614261"/>
              <a:gd name="connsiteX57" fmla="*/ 661430 w 7971408"/>
              <a:gd name="connsiteY57" fmla="*/ 293578 h 1614261"/>
              <a:gd name="connsiteX58" fmla="*/ 0 w 7971408"/>
              <a:gd name="connsiteY58" fmla="*/ 622246 h 1614261"/>
              <a:gd name="connsiteX59" fmla="*/ 0 w 7971408"/>
              <a:gd name="connsiteY59" fmla="*/ 0 h 1614261"/>
              <a:gd name="connsiteX0" fmla="*/ 3121585 w 7971408"/>
              <a:gd name="connsiteY0" fmla="*/ 1399304 h 1614261"/>
              <a:gd name="connsiteX1" fmla="*/ 2763761 w 7971408"/>
              <a:gd name="connsiteY1" fmla="*/ 1614261 h 1614261"/>
              <a:gd name="connsiteX2" fmla="*/ 2130936 w 7971408"/>
              <a:gd name="connsiteY2" fmla="*/ 1614261 h 1614261"/>
              <a:gd name="connsiteX3" fmla="*/ 3121585 w 7971408"/>
              <a:gd name="connsiteY3" fmla="*/ 1399304 h 1614261"/>
              <a:gd name="connsiteX4" fmla="*/ 667643 w 7971408"/>
              <a:gd name="connsiteY4" fmla="*/ 1173741 h 1614261"/>
              <a:gd name="connsiteX5" fmla="*/ 360105 w 7971408"/>
              <a:gd name="connsiteY5" fmla="*/ 1326559 h 1614261"/>
              <a:gd name="connsiteX6" fmla="*/ 613745 w 7971408"/>
              <a:gd name="connsiteY6" fmla="*/ 1288328 h 1614261"/>
              <a:gd name="connsiteX7" fmla="*/ 433791 w 7971408"/>
              <a:gd name="connsiteY7" fmla="*/ 1381303 h 1614261"/>
              <a:gd name="connsiteX8" fmla="*/ 1726241 w 7971408"/>
              <a:gd name="connsiteY8" fmla="*/ 1187960 h 1614261"/>
              <a:gd name="connsiteX9" fmla="*/ 1439309 w 7971408"/>
              <a:gd name="connsiteY9" fmla="*/ 1336206 h 1614261"/>
              <a:gd name="connsiteX10" fmla="*/ 1529785 w 7971408"/>
              <a:gd name="connsiteY10" fmla="*/ 1322672 h 1614261"/>
              <a:gd name="connsiteX11" fmla="*/ 1375553 w 7971408"/>
              <a:gd name="connsiteY11" fmla="*/ 1412056 h 1614261"/>
              <a:gd name="connsiteX12" fmla="*/ 1944980 w 7971408"/>
              <a:gd name="connsiteY12" fmla="*/ 1288498 h 1614261"/>
              <a:gd name="connsiteX13" fmla="*/ 2503744 w 7971408"/>
              <a:gd name="connsiteY13" fmla="*/ 1201951 h 1614261"/>
              <a:gd name="connsiteX14" fmla="*/ 1792301 w 7971408"/>
              <a:gd name="connsiteY14" fmla="*/ 1614261 h 1614261"/>
              <a:gd name="connsiteX15" fmla="*/ 0 w 7971408"/>
              <a:gd name="connsiteY15" fmla="*/ 1614261 h 1614261"/>
              <a:gd name="connsiteX16" fmla="*/ 0 w 7971408"/>
              <a:gd name="connsiteY16" fmla="*/ 1274374 h 1614261"/>
              <a:gd name="connsiteX17" fmla="*/ 667643 w 7971408"/>
              <a:gd name="connsiteY17" fmla="*/ 1173741 h 1614261"/>
              <a:gd name="connsiteX18" fmla="*/ 399797 w 7971408"/>
              <a:gd name="connsiteY18" fmla="*/ 852284 h 1614261"/>
              <a:gd name="connsiteX19" fmla="*/ 0 w 7971408"/>
              <a:gd name="connsiteY19" fmla="*/ 1050945 h 1614261"/>
              <a:gd name="connsiteX20" fmla="*/ 0 w 7971408"/>
              <a:gd name="connsiteY20" fmla="*/ 912545 h 1614261"/>
              <a:gd name="connsiteX21" fmla="*/ 399797 w 7971408"/>
              <a:gd name="connsiteY21" fmla="*/ 852284 h 1614261"/>
              <a:gd name="connsiteX22" fmla="*/ 4881103 w 7971408"/>
              <a:gd name="connsiteY22" fmla="*/ 744655 h 1614261"/>
              <a:gd name="connsiteX23" fmla="*/ 4837702 w 7971408"/>
              <a:gd name="connsiteY23" fmla="*/ 769142 h 1614261"/>
              <a:gd name="connsiteX24" fmla="*/ 4804964 w 7971408"/>
              <a:gd name="connsiteY24" fmla="*/ 761088 h 1614261"/>
              <a:gd name="connsiteX25" fmla="*/ 4881103 w 7971408"/>
              <a:gd name="connsiteY25" fmla="*/ 744655 h 1614261"/>
              <a:gd name="connsiteX26" fmla="*/ 5403244 w 7971408"/>
              <a:gd name="connsiteY26" fmla="*/ 0 h 1614261"/>
              <a:gd name="connsiteX27" fmla="*/ 7971408 w 7971408"/>
              <a:gd name="connsiteY27" fmla="*/ 0 h 1614261"/>
              <a:gd name="connsiteX28" fmla="*/ 7971408 w 7971408"/>
              <a:gd name="connsiteY28" fmla="*/ 1614261 h 1614261"/>
              <a:gd name="connsiteX29" fmla="*/ 2935901 w 7971408"/>
              <a:gd name="connsiteY29" fmla="*/ 1614261 h 1614261"/>
              <a:gd name="connsiteX30" fmla="*/ 4118817 w 7971408"/>
              <a:gd name="connsiteY30" fmla="*/ 1358958 h 1614261"/>
              <a:gd name="connsiteX31" fmla="*/ 3724902 w 7971408"/>
              <a:gd name="connsiteY31" fmla="*/ 1581214 h 1614261"/>
              <a:gd name="connsiteX32" fmla="*/ 6056376 w 7971408"/>
              <a:gd name="connsiteY32" fmla="*/ 1065378 h 1614261"/>
              <a:gd name="connsiteX33" fmla="*/ 4803881 w 7971408"/>
              <a:gd name="connsiteY33" fmla="*/ 1095163 h 1614261"/>
              <a:gd name="connsiteX34" fmla="*/ 5662670 w 7971408"/>
              <a:gd name="connsiteY34" fmla="*/ 963351 h 1614261"/>
              <a:gd name="connsiteX35" fmla="*/ 6229007 w 7971408"/>
              <a:gd name="connsiteY35" fmla="*/ 863822 h 1614261"/>
              <a:gd name="connsiteX36" fmla="*/ 6621231 w 7971408"/>
              <a:gd name="connsiteY36" fmla="*/ 694917 h 1614261"/>
              <a:gd name="connsiteX37" fmla="*/ 6773413 w 7971408"/>
              <a:gd name="connsiteY37" fmla="*/ 628186 h 1614261"/>
              <a:gd name="connsiteX38" fmla="*/ 6818662 w 7971408"/>
              <a:gd name="connsiteY38" fmla="*/ 451075 h 1614261"/>
              <a:gd name="connsiteX39" fmla="*/ 5333776 w 7971408"/>
              <a:gd name="connsiteY39" fmla="*/ 486387 h 1614261"/>
              <a:gd name="connsiteX40" fmla="*/ 5535026 w 7971408"/>
              <a:gd name="connsiteY40" fmla="*/ 368052 h 1614261"/>
              <a:gd name="connsiteX41" fmla="*/ 6604583 w 7971408"/>
              <a:gd name="connsiteY41" fmla="*/ 131414 h 1614261"/>
              <a:gd name="connsiteX42" fmla="*/ 5119698 w 7971408"/>
              <a:gd name="connsiteY42" fmla="*/ 166726 h 1614261"/>
              <a:gd name="connsiteX43" fmla="*/ 5403244 w 7971408"/>
              <a:gd name="connsiteY43" fmla="*/ 0 h 1614261"/>
              <a:gd name="connsiteX44" fmla="*/ 4480974 w 7971408"/>
              <a:gd name="connsiteY44" fmla="*/ 0 h 1614261"/>
              <a:gd name="connsiteX45" fmla="*/ 5251710 w 7971408"/>
              <a:gd name="connsiteY45" fmla="*/ 0 h 1614261"/>
              <a:gd name="connsiteX46" fmla="*/ 4281213 w 7971408"/>
              <a:gd name="connsiteY46" fmla="*/ 110870 h 1614261"/>
              <a:gd name="connsiteX47" fmla="*/ 4480974 w 7971408"/>
              <a:gd name="connsiteY47" fmla="*/ 0 h 1614261"/>
              <a:gd name="connsiteX48" fmla="*/ 2790975 w 7971408"/>
              <a:gd name="connsiteY48" fmla="*/ 0 h 1614261"/>
              <a:gd name="connsiteX49" fmla="*/ 3514363 w 7971408"/>
              <a:gd name="connsiteY49" fmla="*/ 0 h 1614261"/>
              <a:gd name="connsiteX50" fmla="*/ 3108532 w 7971408"/>
              <a:gd name="connsiteY50" fmla="*/ 235196 h 1614261"/>
              <a:gd name="connsiteX51" fmla="*/ 2782846 w 7971408"/>
              <a:gd name="connsiteY51" fmla="*/ 185551 h 1614261"/>
              <a:gd name="connsiteX52" fmla="*/ 3142202 w 7971408"/>
              <a:gd name="connsiteY52" fmla="*/ 96974 h 1614261"/>
              <a:gd name="connsiteX53" fmla="*/ 2790975 w 7971408"/>
              <a:gd name="connsiteY53" fmla="*/ 0 h 1614261"/>
              <a:gd name="connsiteX54" fmla="*/ 0 w 7971408"/>
              <a:gd name="connsiteY54" fmla="*/ 0 h 1614261"/>
              <a:gd name="connsiteX55" fmla="*/ 1612463 w 7971408"/>
              <a:gd name="connsiteY55" fmla="*/ 0 h 1614261"/>
              <a:gd name="connsiteX56" fmla="*/ 534390 w 7971408"/>
              <a:gd name="connsiteY56" fmla="*/ 287049 h 1614261"/>
              <a:gd name="connsiteX57" fmla="*/ 661430 w 7971408"/>
              <a:gd name="connsiteY57" fmla="*/ 293578 h 1614261"/>
              <a:gd name="connsiteX58" fmla="*/ 0 w 7971408"/>
              <a:gd name="connsiteY58" fmla="*/ 622246 h 1614261"/>
              <a:gd name="connsiteX59" fmla="*/ 0 w 7971408"/>
              <a:gd name="connsiteY59" fmla="*/ 0 h 1614261"/>
              <a:gd name="connsiteX0" fmla="*/ 3121585 w 7971408"/>
              <a:gd name="connsiteY0" fmla="*/ 1399304 h 1614261"/>
              <a:gd name="connsiteX1" fmla="*/ 2763761 w 7971408"/>
              <a:gd name="connsiteY1" fmla="*/ 1614261 h 1614261"/>
              <a:gd name="connsiteX2" fmla="*/ 2130936 w 7971408"/>
              <a:gd name="connsiteY2" fmla="*/ 1614261 h 1614261"/>
              <a:gd name="connsiteX3" fmla="*/ 3121585 w 7971408"/>
              <a:gd name="connsiteY3" fmla="*/ 1399304 h 1614261"/>
              <a:gd name="connsiteX4" fmla="*/ 667643 w 7971408"/>
              <a:gd name="connsiteY4" fmla="*/ 1173741 h 1614261"/>
              <a:gd name="connsiteX5" fmla="*/ 360105 w 7971408"/>
              <a:gd name="connsiteY5" fmla="*/ 1326559 h 1614261"/>
              <a:gd name="connsiteX6" fmla="*/ 613745 w 7971408"/>
              <a:gd name="connsiteY6" fmla="*/ 1288328 h 1614261"/>
              <a:gd name="connsiteX7" fmla="*/ 433791 w 7971408"/>
              <a:gd name="connsiteY7" fmla="*/ 1381303 h 1614261"/>
              <a:gd name="connsiteX8" fmla="*/ 1726241 w 7971408"/>
              <a:gd name="connsiteY8" fmla="*/ 1187960 h 1614261"/>
              <a:gd name="connsiteX9" fmla="*/ 1439309 w 7971408"/>
              <a:gd name="connsiteY9" fmla="*/ 1336206 h 1614261"/>
              <a:gd name="connsiteX10" fmla="*/ 1529785 w 7971408"/>
              <a:gd name="connsiteY10" fmla="*/ 1322672 h 1614261"/>
              <a:gd name="connsiteX11" fmla="*/ 1375553 w 7971408"/>
              <a:gd name="connsiteY11" fmla="*/ 1412056 h 1614261"/>
              <a:gd name="connsiteX12" fmla="*/ 1944980 w 7971408"/>
              <a:gd name="connsiteY12" fmla="*/ 1288498 h 1614261"/>
              <a:gd name="connsiteX13" fmla="*/ 2503744 w 7971408"/>
              <a:gd name="connsiteY13" fmla="*/ 1201951 h 1614261"/>
              <a:gd name="connsiteX14" fmla="*/ 1792301 w 7971408"/>
              <a:gd name="connsiteY14" fmla="*/ 1614261 h 1614261"/>
              <a:gd name="connsiteX15" fmla="*/ 0 w 7971408"/>
              <a:gd name="connsiteY15" fmla="*/ 1614261 h 1614261"/>
              <a:gd name="connsiteX16" fmla="*/ 0 w 7971408"/>
              <a:gd name="connsiteY16" fmla="*/ 1274374 h 1614261"/>
              <a:gd name="connsiteX17" fmla="*/ 667643 w 7971408"/>
              <a:gd name="connsiteY17" fmla="*/ 1173741 h 1614261"/>
              <a:gd name="connsiteX18" fmla="*/ 399797 w 7971408"/>
              <a:gd name="connsiteY18" fmla="*/ 852284 h 1614261"/>
              <a:gd name="connsiteX19" fmla="*/ 0 w 7971408"/>
              <a:gd name="connsiteY19" fmla="*/ 1050945 h 1614261"/>
              <a:gd name="connsiteX20" fmla="*/ 0 w 7971408"/>
              <a:gd name="connsiteY20" fmla="*/ 912545 h 1614261"/>
              <a:gd name="connsiteX21" fmla="*/ 399797 w 7971408"/>
              <a:gd name="connsiteY21" fmla="*/ 852284 h 1614261"/>
              <a:gd name="connsiteX22" fmla="*/ 4881103 w 7971408"/>
              <a:gd name="connsiteY22" fmla="*/ 744655 h 1614261"/>
              <a:gd name="connsiteX23" fmla="*/ 4837702 w 7971408"/>
              <a:gd name="connsiteY23" fmla="*/ 769142 h 1614261"/>
              <a:gd name="connsiteX24" fmla="*/ 4804964 w 7971408"/>
              <a:gd name="connsiteY24" fmla="*/ 761088 h 1614261"/>
              <a:gd name="connsiteX25" fmla="*/ 4881103 w 7971408"/>
              <a:gd name="connsiteY25" fmla="*/ 744655 h 1614261"/>
              <a:gd name="connsiteX26" fmla="*/ 5403244 w 7971408"/>
              <a:gd name="connsiteY26" fmla="*/ 0 h 1614261"/>
              <a:gd name="connsiteX27" fmla="*/ 7971408 w 7971408"/>
              <a:gd name="connsiteY27" fmla="*/ 0 h 1614261"/>
              <a:gd name="connsiteX28" fmla="*/ 7971408 w 7971408"/>
              <a:gd name="connsiteY28" fmla="*/ 1614261 h 1614261"/>
              <a:gd name="connsiteX29" fmla="*/ 2935901 w 7971408"/>
              <a:gd name="connsiteY29" fmla="*/ 1614261 h 1614261"/>
              <a:gd name="connsiteX30" fmla="*/ 4118817 w 7971408"/>
              <a:gd name="connsiteY30" fmla="*/ 1358958 h 1614261"/>
              <a:gd name="connsiteX31" fmla="*/ 3724902 w 7971408"/>
              <a:gd name="connsiteY31" fmla="*/ 1581214 h 1614261"/>
              <a:gd name="connsiteX32" fmla="*/ 6056376 w 7971408"/>
              <a:gd name="connsiteY32" fmla="*/ 1065378 h 1614261"/>
              <a:gd name="connsiteX33" fmla="*/ 5167948 w 7971408"/>
              <a:gd name="connsiteY33" fmla="*/ 1272963 h 1614261"/>
              <a:gd name="connsiteX34" fmla="*/ 5662670 w 7971408"/>
              <a:gd name="connsiteY34" fmla="*/ 963351 h 1614261"/>
              <a:gd name="connsiteX35" fmla="*/ 6229007 w 7971408"/>
              <a:gd name="connsiteY35" fmla="*/ 863822 h 1614261"/>
              <a:gd name="connsiteX36" fmla="*/ 6621231 w 7971408"/>
              <a:gd name="connsiteY36" fmla="*/ 694917 h 1614261"/>
              <a:gd name="connsiteX37" fmla="*/ 6773413 w 7971408"/>
              <a:gd name="connsiteY37" fmla="*/ 628186 h 1614261"/>
              <a:gd name="connsiteX38" fmla="*/ 6818662 w 7971408"/>
              <a:gd name="connsiteY38" fmla="*/ 451075 h 1614261"/>
              <a:gd name="connsiteX39" fmla="*/ 5333776 w 7971408"/>
              <a:gd name="connsiteY39" fmla="*/ 486387 h 1614261"/>
              <a:gd name="connsiteX40" fmla="*/ 5535026 w 7971408"/>
              <a:gd name="connsiteY40" fmla="*/ 368052 h 1614261"/>
              <a:gd name="connsiteX41" fmla="*/ 6604583 w 7971408"/>
              <a:gd name="connsiteY41" fmla="*/ 131414 h 1614261"/>
              <a:gd name="connsiteX42" fmla="*/ 5119698 w 7971408"/>
              <a:gd name="connsiteY42" fmla="*/ 166726 h 1614261"/>
              <a:gd name="connsiteX43" fmla="*/ 5403244 w 7971408"/>
              <a:gd name="connsiteY43" fmla="*/ 0 h 1614261"/>
              <a:gd name="connsiteX44" fmla="*/ 4480974 w 7971408"/>
              <a:gd name="connsiteY44" fmla="*/ 0 h 1614261"/>
              <a:gd name="connsiteX45" fmla="*/ 5251710 w 7971408"/>
              <a:gd name="connsiteY45" fmla="*/ 0 h 1614261"/>
              <a:gd name="connsiteX46" fmla="*/ 4281213 w 7971408"/>
              <a:gd name="connsiteY46" fmla="*/ 110870 h 1614261"/>
              <a:gd name="connsiteX47" fmla="*/ 4480974 w 7971408"/>
              <a:gd name="connsiteY47" fmla="*/ 0 h 1614261"/>
              <a:gd name="connsiteX48" fmla="*/ 2790975 w 7971408"/>
              <a:gd name="connsiteY48" fmla="*/ 0 h 1614261"/>
              <a:gd name="connsiteX49" fmla="*/ 3514363 w 7971408"/>
              <a:gd name="connsiteY49" fmla="*/ 0 h 1614261"/>
              <a:gd name="connsiteX50" fmla="*/ 3108532 w 7971408"/>
              <a:gd name="connsiteY50" fmla="*/ 235196 h 1614261"/>
              <a:gd name="connsiteX51" fmla="*/ 2782846 w 7971408"/>
              <a:gd name="connsiteY51" fmla="*/ 185551 h 1614261"/>
              <a:gd name="connsiteX52" fmla="*/ 3142202 w 7971408"/>
              <a:gd name="connsiteY52" fmla="*/ 96974 h 1614261"/>
              <a:gd name="connsiteX53" fmla="*/ 2790975 w 7971408"/>
              <a:gd name="connsiteY53" fmla="*/ 0 h 1614261"/>
              <a:gd name="connsiteX54" fmla="*/ 0 w 7971408"/>
              <a:gd name="connsiteY54" fmla="*/ 0 h 1614261"/>
              <a:gd name="connsiteX55" fmla="*/ 1612463 w 7971408"/>
              <a:gd name="connsiteY55" fmla="*/ 0 h 1614261"/>
              <a:gd name="connsiteX56" fmla="*/ 534390 w 7971408"/>
              <a:gd name="connsiteY56" fmla="*/ 287049 h 1614261"/>
              <a:gd name="connsiteX57" fmla="*/ 661430 w 7971408"/>
              <a:gd name="connsiteY57" fmla="*/ 293578 h 1614261"/>
              <a:gd name="connsiteX58" fmla="*/ 0 w 7971408"/>
              <a:gd name="connsiteY58" fmla="*/ 622246 h 1614261"/>
              <a:gd name="connsiteX59" fmla="*/ 0 w 7971408"/>
              <a:gd name="connsiteY59" fmla="*/ 0 h 1614261"/>
              <a:gd name="connsiteX0" fmla="*/ 3121585 w 7971408"/>
              <a:gd name="connsiteY0" fmla="*/ 1399304 h 1614261"/>
              <a:gd name="connsiteX1" fmla="*/ 2763761 w 7971408"/>
              <a:gd name="connsiteY1" fmla="*/ 1614261 h 1614261"/>
              <a:gd name="connsiteX2" fmla="*/ 2130936 w 7971408"/>
              <a:gd name="connsiteY2" fmla="*/ 1614261 h 1614261"/>
              <a:gd name="connsiteX3" fmla="*/ 3121585 w 7971408"/>
              <a:gd name="connsiteY3" fmla="*/ 1399304 h 1614261"/>
              <a:gd name="connsiteX4" fmla="*/ 667643 w 7971408"/>
              <a:gd name="connsiteY4" fmla="*/ 1173741 h 1614261"/>
              <a:gd name="connsiteX5" fmla="*/ 360105 w 7971408"/>
              <a:gd name="connsiteY5" fmla="*/ 1326559 h 1614261"/>
              <a:gd name="connsiteX6" fmla="*/ 613745 w 7971408"/>
              <a:gd name="connsiteY6" fmla="*/ 1288328 h 1614261"/>
              <a:gd name="connsiteX7" fmla="*/ 433791 w 7971408"/>
              <a:gd name="connsiteY7" fmla="*/ 1381303 h 1614261"/>
              <a:gd name="connsiteX8" fmla="*/ 1726241 w 7971408"/>
              <a:gd name="connsiteY8" fmla="*/ 1187960 h 1614261"/>
              <a:gd name="connsiteX9" fmla="*/ 1439309 w 7971408"/>
              <a:gd name="connsiteY9" fmla="*/ 1336206 h 1614261"/>
              <a:gd name="connsiteX10" fmla="*/ 1529785 w 7971408"/>
              <a:gd name="connsiteY10" fmla="*/ 1322672 h 1614261"/>
              <a:gd name="connsiteX11" fmla="*/ 1375553 w 7971408"/>
              <a:gd name="connsiteY11" fmla="*/ 1412056 h 1614261"/>
              <a:gd name="connsiteX12" fmla="*/ 1944980 w 7971408"/>
              <a:gd name="connsiteY12" fmla="*/ 1288498 h 1614261"/>
              <a:gd name="connsiteX13" fmla="*/ 2503744 w 7971408"/>
              <a:gd name="connsiteY13" fmla="*/ 1201951 h 1614261"/>
              <a:gd name="connsiteX14" fmla="*/ 1792301 w 7971408"/>
              <a:gd name="connsiteY14" fmla="*/ 1614261 h 1614261"/>
              <a:gd name="connsiteX15" fmla="*/ 0 w 7971408"/>
              <a:gd name="connsiteY15" fmla="*/ 1614261 h 1614261"/>
              <a:gd name="connsiteX16" fmla="*/ 0 w 7971408"/>
              <a:gd name="connsiteY16" fmla="*/ 1274374 h 1614261"/>
              <a:gd name="connsiteX17" fmla="*/ 667643 w 7971408"/>
              <a:gd name="connsiteY17" fmla="*/ 1173741 h 1614261"/>
              <a:gd name="connsiteX18" fmla="*/ 399797 w 7971408"/>
              <a:gd name="connsiteY18" fmla="*/ 852284 h 1614261"/>
              <a:gd name="connsiteX19" fmla="*/ 0 w 7971408"/>
              <a:gd name="connsiteY19" fmla="*/ 1050945 h 1614261"/>
              <a:gd name="connsiteX20" fmla="*/ 0 w 7971408"/>
              <a:gd name="connsiteY20" fmla="*/ 912545 h 1614261"/>
              <a:gd name="connsiteX21" fmla="*/ 399797 w 7971408"/>
              <a:gd name="connsiteY21" fmla="*/ 852284 h 1614261"/>
              <a:gd name="connsiteX22" fmla="*/ 4881103 w 7971408"/>
              <a:gd name="connsiteY22" fmla="*/ 744655 h 1614261"/>
              <a:gd name="connsiteX23" fmla="*/ 4837702 w 7971408"/>
              <a:gd name="connsiteY23" fmla="*/ 769142 h 1614261"/>
              <a:gd name="connsiteX24" fmla="*/ 4804964 w 7971408"/>
              <a:gd name="connsiteY24" fmla="*/ 761088 h 1614261"/>
              <a:gd name="connsiteX25" fmla="*/ 4881103 w 7971408"/>
              <a:gd name="connsiteY25" fmla="*/ 744655 h 1614261"/>
              <a:gd name="connsiteX26" fmla="*/ 5403244 w 7971408"/>
              <a:gd name="connsiteY26" fmla="*/ 0 h 1614261"/>
              <a:gd name="connsiteX27" fmla="*/ 7971408 w 7971408"/>
              <a:gd name="connsiteY27" fmla="*/ 0 h 1614261"/>
              <a:gd name="connsiteX28" fmla="*/ 7971408 w 7971408"/>
              <a:gd name="connsiteY28" fmla="*/ 1614261 h 1614261"/>
              <a:gd name="connsiteX29" fmla="*/ 2935901 w 7971408"/>
              <a:gd name="connsiteY29" fmla="*/ 1614261 h 1614261"/>
              <a:gd name="connsiteX30" fmla="*/ 4118817 w 7971408"/>
              <a:gd name="connsiteY30" fmla="*/ 1358958 h 1614261"/>
              <a:gd name="connsiteX31" fmla="*/ 3724902 w 7971408"/>
              <a:gd name="connsiteY31" fmla="*/ 1581214 h 1614261"/>
              <a:gd name="connsiteX32" fmla="*/ 6056376 w 7971408"/>
              <a:gd name="connsiteY32" fmla="*/ 1065378 h 1614261"/>
              <a:gd name="connsiteX33" fmla="*/ 5167948 w 7971408"/>
              <a:gd name="connsiteY33" fmla="*/ 1272963 h 1614261"/>
              <a:gd name="connsiteX34" fmla="*/ 5705004 w 7971408"/>
              <a:gd name="connsiteY34" fmla="*/ 1081885 h 1614261"/>
              <a:gd name="connsiteX35" fmla="*/ 6229007 w 7971408"/>
              <a:gd name="connsiteY35" fmla="*/ 863822 h 1614261"/>
              <a:gd name="connsiteX36" fmla="*/ 6621231 w 7971408"/>
              <a:gd name="connsiteY36" fmla="*/ 694917 h 1614261"/>
              <a:gd name="connsiteX37" fmla="*/ 6773413 w 7971408"/>
              <a:gd name="connsiteY37" fmla="*/ 628186 h 1614261"/>
              <a:gd name="connsiteX38" fmla="*/ 6818662 w 7971408"/>
              <a:gd name="connsiteY38" fmla="*/ 451075 h 1614261"/>
              <a:gd name="connsiteX39" fmla="*/ 5333776 w 7971408"/>
              <a:gd name="connsiteY39" fmla="*/ 486387 h 1614261"/>
              <a:gd name="connsiteX40" fmla="*/ 5535026 w 7971408"/>
              <a:gd name="connsiteY40" fmla="*/ 368052 h 1614261"/>
              <a:gd name="connsiteX41" fmla="*/ 6604583 w 7971408"/>
              <a:gd name="connsiteY41" fmla="*/ 131414 h 1614261"/>
              <a:gd name="connsiteX42" fmla="*/ 5119698 w 7971408"/>
              <a:gd name="connsiteY42" fmla="*/ 166726 h 1614261"/>
              <a:gd name="connsiteX43" fmla="*/ 5403244 w 7971408"/>
              <a:gd name="connsiteY43" fmla="*/ 0 h 1614261"/>
              <a:gd name="connsiteX44" fmla="*/ 4480974 w 7971408"/>
              <a:gd name="connsiteY44" fmla="*/ 0 h 1614261"/>
              <a:gd name="connsiteX45" fmla="*/ 5251710 w 7971408"/>
              <a:gd name="connsiteY45" fmla="*/ 0 h 1614261"/>
              <a:gd name="connsiteX46" fmla="*/ 4281213 w 7971408"/>
              <a:gd name="connsiteY46" fmla="*/ 110870 h 1614261"/>
              <a:gd name="connsiteX47" fmla="*/ 4480974 w 7971408"/>
              <a:gd name="connsiteY47" fmla="*/ 0 h 1614261"/>
              <a:gd name="connsiteX48" fmla="*/ 2790975 w 7971408"/>
              <a:gd name="connsiteY48" fmla="*/ 0 h 1614261"/>
              <a:gd name="connsiteX49" fmla="*/ 3514363 w 7971408"/>
              <a:gd name="connsiteY49" fmla="*/ 0 h 1614261"/>
              <a:gd name="connsiteX50" fmla="*/ 3108532 w 7971408"/>
              <a:gd name="connsiteY50" fmla="*/ 235196 h 1614261"/>
              <a:gd name="connsiteX51" fmla="*/ 2782846 w 7971408"/>
              <a:gd name="connsiteY51" fmla="*/ 185551 h 1614261"/>
              <a:gd name="connsiteX52" fmla="*/ 3142202 w 7971408"/>
              <a:gd name="connsiteY52" fmla="*/ 96974 h 1614261"/>
              <a:gd name="connsiteX53" fmla="*/ 2790975 w 7971408"/>
              <a:gd name="connsiteY53" fmla="*/ 0 h 1614261"/>
              <a:gd name="connsiteX54" fmla="*/ 0 w 7971408"/>
              <a:gd name="connsiteY54" fmla="*/ 0 h 1614261"/>
              <a:gd name="connsiteX55" fmla="*/ 1612463 w 7971408"/>
              <a:gd name="connsiteY55" fmla="*/ 0 h 1614261"/>
              <a:gd name="connsiteX56" fmla="*/ 534390 w 7971408"/>
              <a:gd name="connsiteY56" fmla="*/ 287049 h 1614261"/>
              <a:gd name="connsiteX57" fmla="*/ 661430 w 7971408"/>
              <a:gd name="connsiteY57" fmla="*/ 293578 h 1614261"/>
              <a:gd name="connsiteX58" fmla="*/ 0 w 7971408"/>
              <a:gd name="connsiteY58" fmla="*/ 622246 h 1614261"/>
              <a:gd name="connsiteX59" fmla="*/ 0 w 7971408"/>
              <a:gd name="connsiteY59" fmla="*/ 0 h 1614261"/>
              <a:gd name="connsiteX0" fmla="*/ 3121585 w 7971408"/>
              <a:gd name="connsiteY0" fmla="*/ 1399304 h 1614261"/>
              <a:gd name="connsiteX1" fmla="*/ 2763761 w 7971408"/>
              <a:gd name="connsiteY1" fmla="*/ 1614261 h 1614261"/>
              <a:gd name="connsiteX2" fmla="*/ 2130936 w 7971408"/>
              <a:gd name="connsiteY2" fmla="*/ 1614261 h 1614261"/>
              <a:gd name="connsiteX3" fmla="*/ 3121585 w 7971408"/>
              <a:gd name="connsiteY3" fmla="*/ 1399304 h 1614261"/>
              <a:gd name="connsiteX4" fmla="*/ 667643 w 7971408"/>
              <a:gd name="connsiteY4" fmla="*/ 1173741 h 1614261"/>
              <a:gd name="connsiteX5" fmla="*/ 360105 w 7971408"/>
              <a:gd name="connsiteY5" fmla="*/ 1326559 h 1614261"/>
              <a:gd name="connsiteX6" fmla="*/ 613745 w 7971408"/>
              <a:gd name="connsiteY6" fmla="*/ 1288328 h 1614261"/>
              <a:gd name="connsiteX7" fmla="*/ 433791 w 7971408"/>
              <a:gd name="connsiteY7" fmla="*/ 1381303 h 1614261"/>
              <a:gd name="connsiteX8" fmla="*/ 1726241 w 7971408"/>
              <a:gd name="connsiteY8" fmla="*/ 1187960 h 1614261"/>
              <a:gd name="connsiteX9" fmla="*/ 1439309 w 7971408"/>
              <a:gd name="connsiteY9" fmla="*/ 1336206 h 1614261"/>
              <a:gd name="connsiteX10" fmla="*/ 1529785 w 7971408"/>
              <a:gd name="connsiteY10" fmla="*/ 1322672 h 1614261"/>
              <a:gd name="connsiteX11" fmla="*/ 1375553 w 7971408"/>
              <a:gd name="connsiteY11" fmla="*/ 1412056 h 1614261"/>
              <a:gd name="connsiteX12" fmla="*/ 1944980 w 7971408"/>
              <a:gd name="connsiteY12" fmla="*/ 1288498 h 1614261"/>
              <a:gd name="connsiteX13" fmla="*/ 2503744 w 7971408"/>
              <a:gd name="connsiteY13" fmla="*/ 1201951 h 1614261"/>
              <a:gd name="connsiteX14" fmla="*/ 1792301 w 7971408"/>
              <a:gd name="connsiteY14" fmla="*/ 1614261 h 1614261"/>
              <a:gd name="connsiteX15" fmla="*/ 0 w 7971408"/>
              <a:gd name="connsiteY15" fmla="*/ 1614261 h 1614261"/>
              <a:gd name="connsiteX16" fmla="*/ 0 w 7971408"/>
              <a:gd name="connsiteY16" fmla="*/ 1274374 h 1614261"/>
              <a:gd name="connsiteX17" fmla="*/ 667643 w 7971408"/>
              <a:gd name="connsiteY17" fmla="*/ 1173741 h 1614261"/>
              <a:gd name="connsiteX18" fmla="*/ 399797 w 7971408"/>
              <a:gd name="connsiteY18" fmla="*/ 852284 h 1614261"/>
              <a:gd name="connsiteX19" fmla="*/ 0 w 7971408"/>
              <a:gd name="connsiteY19" fmla="*/ 1050945 h 1614261"/>
              <a:gd name="connsiteX20" fmla="*/ 0 w 7971408"/>
              <a:gd name="connsiteY20" fmla="*/ 912545 h 1614261"/>
              <a:gd name="connsiteX21" fmla="*/ 399797 w 7971408"/>
              <a:gd name="connsiteY21" fmla="*/ 852284 h 1614261"/>
              <a:gd name="connsiteX22" fmla="*/ 4881103 w 7971408"/>
              <a:gd name="connsiteY22" fmla="*/ 744655 h 1614261"/>
              <a:gd name="connsiteX23" fmla="*/ 4837702 w 7971408"/>
              <a:gd name="connsiteY23" fmla="*/ 769142 h 1614261"/>
              <a:gd name="connsiteX24" fmla="*/ 4804964 w 7971408"/>
              <a:gd name="connsiteY24" fmla="*/ 761088 h 1614261"/>
              <a:gd name="connsiteX25" fmla="*/ 4881103 w 7971408"/>
              <a:gd name="connsiteY25" fmla="*/ 744655 h 1614261"/>
              <a:gd name="connsiteX26" fmla="*/ 5403244 w 7971408"/>
              <a:gd name="connsiteY26" fmla="*/ 0 h 1614261"/>
              <a:gd name="connsiteX27" fmla="*/ 7971408 w 7971408"/>
              <a:gd name="connsiteY27" fmla="*/ 0 h 1614261"/>
              <a:gd name="connsiteX28" fmla="*/ 7971408 w 7971408"/>
              <a:gd name="connsiteY28" fmla="*/ 1614261 h 1614261"/>
              <a:gd name="connsiteX29" fmla="*/ 2935901 w 7971408"/>
              <a:gd name="connsiteY29" fmla="*/ 1614261 h 1614261"/>
              <a:gd name="connsiteX30" fmla="*/ 4118817 w 7971408"/>
              <a:gd name="connsiteY30" fmla="*/ 1358958 h 1614261"/>
              <a:gd name="connsiteX31" fmla="*/ 3724902 w 7971408"/>
              <a:gd name="connsiteY31" fmla="*/ 1581214 h 1614261"/>
              <a:gd name="connsiteX32" fmla="*/ 6056376 w 7971408"/>
              <a:gd name="connsiteY32" fmla="*/ 1065378 h 1614261"/>
              <a:gd name="connsiteX33" fmla="*/ 6189028 w 7971408"/>
              <a:gd name="connsiteY33" fmla="*/ 968163 h 1614261"/>
              <a:gd name="connsiteX34" fmla="*/ 5705004 w 7971408"/>
              <a:gd name="connsiteY34" fmla="*/ 1081885 h 1614261"/>
              <a:gd name="connsiteX35" fmla="*/ 6229007 w 7971408"/>
              <a:gd name="connsiteY35" fmla="*/ 863822 h 1614261"/>
              <a:gd name="connsiteX36" fmla="*/ 6621231 w 7971408"/>
              <a:gd name="connsiteY36" fmla="*/ 694917 h 1614261"/>
              <a:gd name="connsiteX37" fmla="*/ 6773413 w 7971408"/>
              <a:gd name="connsiteY37" fmla="*/ 628186 h 1614261"/>
              <a:gd name="connsiteX38" fmla="*/ 6818662 w 7971408"/>
              <a:gd name="connsiteY38" fmla="*/ 451075 h 1614261"/>
              <a:gd name="connsiteX39" fmla="*/ 5333776 w 7971408"/>
              <a:gd name="connsiteY39" fmla="*/ 486387 h 1614261"/>
              <a:gd name="connsiteX40" fmla="*/ 5535026 w 7971408"/>
              <a:gd name="connsiteY40" fmla="*/ 368052 h 1614261"/>
              <a:gd name="connsiteX41" fmla="*/ 6604583 w 7971408"/>
              <a:gd name="connsiteY41" fmla="*/ 131414 h 1614261"/>
              <a:gd name="connsiteX42" fmla="*/ 5119698 w 7971408"/>
              <a:gd name="connsiteY42" fmla="*/ 166726 h 1614261"/>
              <a:gd name="connsiteX43" fmla="*/ 5403244 w 7971408"/>
              <a:gd name="connsiteY43" fmla="*/ 0 h 1614261"/>
              <a:gd name="connsiteX44" fmla="*/ 4480974 w 7971408"/>
              <a:gd name="connsiteY44" fmla="*/ 0 h 1614261"/>
              <a:gd name="connsiteX45" fmla="*/ 5251710 w 7971408"/>
              <a:gd name="connsiteY45" fmla="*/ 0 h 1614261"/>
              <a:gd name="connsiteX46" fmla="*/ 4281213 w 7971408"/>
              <a:gd name="connsiteY46" fmla="*/ 110870 h 1614261"/>
              <a:gd name="connsiteX47" fmla="*/ 4480974 w 7971408"/>
              <a:gd name="connsiteY47" fmla="*/ 0 h 1614261"/>
              <a:gd name="connsiteX48" fmla="*/ 2790975 w 7971408"/>
              <a:gd name="connsiteY48" fmla="*/ 0 h 1614261"/>
              <a:gd name="connsiteX49" fmla="*/ 3514363 w 7971408"/>
              <a:gd name="connsiteY49" fmla="*/ 0 h 1614261"/>
              <a:gd name="connsiteX50" fmla="*/ 3108532 w 7971408"/>
              <a:gd name="connsiteY50" fmla="*/ 235196 h 1614261"/>
              <a:gd name="connsiteX51" fmla="*/ 2782846 w 7971408"/>
              <a:gd name="connsiteY51" fmla="*/ 185551 h 1614261"/>
              <a:gd name="connsiteX52" fmla="*/ 3142202 w 7971408"/>
              <a:gd name="connsiteY52" fmla="*/ 96974 h 1614261"/>
              <a:gd name="connsiteX53" fmla="*/ 2790975 w 7971408"/>
              <a:gd name="connsiteY53" fmla="*/ 0 h 1614261"/>
              <a:gd name="connsiteX54" fmla="*/ 0 w 7971408"/>
              <a:gd name="connsiteY54" fmla="*/ 0 h 1614261"/>
              <a:gd name="connsiteX55" fmla="*/ 1612463 w 7971408"/>
              <a:gd name="connsiteY55" fmla="*/ 0 h 1614261"/>
              <a:gd name="connsiteX56" fmla="*/ 534390 w 7971408"/>
              <a:gd name="connsiteY56" fmla="*/ 287049 h 1614261"/>
              <a:gd name="connsiteX57" fmla="*/ 661430 w 7971408"/>
              <a:gd name="connsiteY57" fmla="*/ 293578 h 1614261"/>
              <a:gd name="connsiteX58" fmla="*/ 0 w 7971408"/>
              <a:gd name="connsiteY58" fmla="*/ 622246 h 1614261"/>
              <a:gd name="connsiteX59" fmla="*/ 0 w 7971408"/>
              <a:gd name="connsiteY59" fmla="*/ 0 h 1614261"/>
              <a:gd name="connsiteX0" fmla="*/ 3121585 w 7971408"/>
              <a:gd name="connsiteY0" fmla="*/ 1399304 h 1614261"/>
              <a:gd name="connsiteX1" fmla="*/ 2763761 w 7971408"/>
              <a:gd name="connsiteY1" fmla="*/ 1614261 h 1614261"/>
              <a:gd name="connsiteX2" fmla="*/ 2130936 w 7971408"/>
              <a:gd name="connsiteY2" fmla="*/ 1614261 h 1614261"/>
              <a:gd name="connsiteX3" fmla="*/ 3121585 w 7971408"/>
              <a:gd name="connsiteY3" fmla="*/ 1399304 h 1614261"/>
              <a:gd name="connsiteX4" fmla="*/ 667643 w 7971408"/>
              <a:gd name="connsiteY4" fmla="*/ 1173741 h 1614261"/>
              <a:gd name="connsiteX5" fmla="*/ 360105 w 7971408"/>
              <a:gd name="connsiteY5" fmla="*/ 1326559 h 1614261"/>
              <a:gd name="connsiteX6" fmla="*/ 613745 w 7971408"/>
              <a:gd name="connsiteY6" fmla="*/ 1288328 h 1614261"/>
              <a:gd name="connsiteX7" fmla="*/ 433791 w 7971408"/>
              <a:gd name="connsiteY7" fmla="*/ 1381303 h 1614261"/>
              <a:gd name="connsiteX8" fmla="*/ 1726241 w 7971408"/>
              <a:gd name="connsiteY8" fmla="*/ 1187960 h 1614261"/>
              <a:gd name="connsiteX9" fmla="*/ 1439309 w 7971408"/>
              <a:gd name="connsiteY9" fmla="*/ 1336206 h 1614261"/>
              <a:gd name="connsiteX10" fmla="*/ 1529785 w 7971408"/>
              <a:gd name="connsiteY10" fmla="*/ 1322672 h 1614261"/>
              <a:gd name="connsiteX11" fmla="*/ 1375553 w 7971408"/>
              <a:gd name="connsiteY11" fmla="*/ 1412056 h 1614261"/>
              <a:gd name="connsiteX12" fmla="*/ 1944980 w 7971408"/>
              <a:gd name="connsiteY12" fmla="*/ 1288498 h 1614261"/>
              <a:gd name="connsiteX13" fmla="*/ 2503744 w 7971408"/>
              <a:gd name="connsiteY13" fmla="*/ 1201951 h 1614261"/>
              <a:gd name="connsiteX14" fmla="*/ 1792301 w 7971408"/>
              <a:gd name="connsiteY14" fmla="*/ 1614261 h 1614261"/>
              <a:gd name="connsiteX15" fmla="*/ 0 w 7971408"/>
              <a:gd name="connsiteY15" fmla="*/ 1614261 h 1614261"/>
              <a:gd name="connsiteX16" fmla="*/ 0 w 7971408"/>
              <a:gd name="connsiteY16" fmla="*/ 1274374 h 1614261"/>
              <a:gd name="connsiteX17" fmla="*/ 667643 w 7971408"/>
              <a:gd name="connsiteY17" fmla="*/ 1173741 h 1614261"/>
              <a:gd name="connsiteX18" fmla="*/ 399797 w 7971408"/>
              <a:gd name="connsiteY18" fmla="*/ 852284 h 1614261"/>
              <a:gd name="connsiteX19" fmla="*/ 0 w 7971408"/>
              <a:gd name="connsiteY19" fmla="*/ 1050945 h 1614261"/>
              <a:gd name="connsiteX20" fmla="*/ 0 w 7971408"/>
              <a:gd name="connsiteY20" fmla="*/ 912545 h 1614261"/>
              <a:gd name="connsiteX21" fmla="*/ 399797 w 7971408"/>
              <a:gd name="connsiteY21" fmla="*/ 852284 h 1614261"/>
              <a:gd name="connsiteX22" fmla="*/ 4881103 w 7971408"/>
              <a:gd name="connsiteY22" fmla="*/ 744655 h 1614261"/>
              <a:gd name="connsiteX23" fmla="*/ 4837702 w 7971408"/>
              <a:gd name="connsiteY23" fmla="*/ 769142 h 1614261"/>
              <a:gd name="connsiteX24" fmla="*/ 4804964 w 7971408"/>
              <a:gd name="connsiteY24" fmla="*/ 761088 h 1614261"/>
              <a:gd name="connsiteX25" fmla="*/ 4881103 w 7971408"/>
              <a:gd name="connsiteY25" fmla="*/ 744655 h 1614261"/>
              <a:gd name="connsiteX26" fmla="*/ 5403244 w 7971408"/>
              <a:gd name="connsiteY26" fmla="*/ 0 h 1614261"/>
              <a:gd name="connsiteX27" fmla="*/ 7971408 w 7971408"/>
              <a:gd name="connsiteY27" fmla="*/ 0 h 1614261"/>
              <a:gd name="connsiteX28" fmla="*/ 7971408 w 7971408"/>
              <a:gd name="connsiteY28" fmla="*/ 1614261 h 1614261"/>
              <a:gd name="connsiteX29" fmla="*/ 2935901 w 7971408"/>
              <a:gd name="connsiteY29" fmla="*/ 1614261 h 1614261"/>
              <a:gd name="connsiteX30" fmla="*/ 4118817 w 7971408"/>
              <a:gd name="connsiteY30" fmla="*/ 1358958 h 1614261"/>
              <a:gd name="connsiteX31" fmla="*/ 3724902 w 7971408"/>
              <a:gd name="connsiteY31" fmla="*/ 1581214 h 1614261"/>
              <a:gd name="connsiteX32" fmla="*/ 6056376 w 7971408"/>
              <a:gd name="connsiteY32" fmla="*/ 1065378 h 1614261"/>
              <a:gd name="connsiteX33" fmla="*/ 6189028 w 7971408"/>
              <a:gd name="connsiteY33" fmla="*/ 968163 h 1614261"/>
              <a:gd name="connsiteX34" fmla="*/ 6444144 w 7971408"/>
              <a:gd name="connsiteY34" fmla="*/ 876145 h 1614261"/>
              <a:gd name="connsiteX35" fmla="*/ 6229007 w 7971408"/>
              <a:gd name="connsiteY35" fmla="*/ 863822 h 1614261"/>
              <a:gd name="connsiteX36" fmla="*/ 6621231 w 7971408"/>
              <a:gd name="connsiteY36" fmla="*/ 694917 h 1614261"/>
              <a:gd name="connsiteX37" fmla="*/ 6773413 w 7971408"/>
              <a:gd name="connsiteY37" fmla="*/ 628186 h 1614261"/>
              <a:gd name="connsiteX38" fmla="*/ 6818662 w 7971408"/>
              <a:gd name="connsiteY38" fmla="*/ 451075 h 1614261"/>
              <a:gd name="connsiteX39" fmla="*/ 5333776 w 7971408"/>
              <a:gd name="connsiteY39" fmla="*/ 486387 h 1614261"/>
              <a:gd name="connsiteX40" fmla="*/ 5535026 w 7971408"/>
              <a:gd name="connsiteY40" fmla="*/ 368052 h 1614261"/>
              <a:gd name="connsiteX41" fmla="*/ 6604583 w 7971408"/>
              <a:gd name="connsiteY41" fmla="*/ 131414 h 1614261"/>
              <a:gd name="connsiteX42" fmla="*/ 5119698 w 7971408"/>
              <a:gd name="connsiteY42" fmla="*/ 166726 h 1614261"/>
              <a:gd name="connsiteX43" fmla="*/ 5403244 w 7971408"/>
              <a:gd name="connsiteY43" fmla="*/ 0 h 1614261"/>
              <a:gd name="connsiteX44" fmla="*/ 4480974 w 7971408"/>
              <a:gd name="connsiteY44" fmla="*/ 0 h 1614261"/>
              <a:gd name="connsiteX45" fmla="*/ 5251710 w 7971408"/>
              <a:gd name="connsiteY45" fmla="*/ 0 h 1614261"/>
              <a:gd name="connsiteX46" fmla="*/ 4281213 w 7971408"/>
              <a:gd name="connsiteY46" fmla="*/ 110870 h 1614261"/>
              <a:gd name="connsiteX47" fmla="*/ 4480974 w 7971408"/>
              <a:gd name="connsiteY47" fmla="*/ 0 h 1614261"/>
              <a:gd name="connsiteX48" fmla="*/ 2790975 w 7971408"/>
              <a:gd name="connsiteY48" fmla="*/ 0 h 1614261"/>
              <a:gd name="connsiteX49" fmla="*/ 3514363 w 7971408"/>
              <a:gd name="connsiteY49" fmla="*/ 0 h 1614261"/>
              <a:gd name="connsiteX50" fmla="*/ 3108532 w 7971408"/>
              <a:gd name="connsiteY50" fmla="*/ 235196 h 1614261"/>
              <a:gd name="connsiteX51" fmla="*/ 2782846 w 7971408"/>
              <a:gd name="connsiteY51" fmla="*/ 185551 h 1614261"/>
              <a:gd name="connsiteX52" fmla="*/ 3142202 w 7971408"/>
              <a:gd name="connsiteY52" fmla="*/ 96974 h 1614261"/>
              <a:gd name="connsiteX53" fmla="*/ 2790975 w 7971408"/>
              <a:gd name="connsiteY53" fmla="*/ 0 h 1614261"/>
              <a:gd name="connsiteX54" fmla="*/ 0 w 7971408"/>
              <a:gd name="connsiteY54" fmla="*/ 0 h 1614261"/>
              <a:gd name="connsiteX55" fmla="*/ 1612463 w 7971408"/>
              <a:gd name="connsiteY55" fmla="*/ 0 h 1614261"/>
              <a:gd name="connsiteX56" fmla="*/ 534390 w 7971408"/>
              <a:gd name="connsiteY56" fmla="*/ 287049 h 1614261"/>
              <a:gd name="connsiteX57" fmla="*/ 661430 w 7971408"/>
              <a:gd name="connsiteY57" fmla="*/ 293578 h 1614261"/>
              <a:gd name="connsiteX58" fmla="*/ 0 w 7971408"/>
              <a:gd name="connsiteY58" fmla="*/ 622246 h 1614261"/>
              <a:gd name="connsiteX59" fmla="*/ 0 w 7971408"/>
              <a:gd name="connsiteY59" fmla="*/ 0 h 1614261"/>
              <a:gd name="connsiteX0" fmla="*/ 3121585 w 7971408"/>
              <a:gd name="connsiteY0" fmla="*/ 1399304 h 1614261"/>
              <a:gd name="connsiteX1" fmla="*/ 2763761 w 7971408"/>
              <a:gd name="connsiteY1" fmla="*/ 1614261 h 1614261"/>
              <a:gd name="connsiteX2" fmla="*/ 2130936 w 7971408"/>
              <a:gd name="connsiteY2" fmla="*/ 1614261 h 1614261"/>
              <a:gd name="connsiteX3" fmla="*/ 3121585 w 7971408"/>
              <a:gd name="connsiteY3" fmla="*/ 1399304 h 1614261"/>
              <a:gd name="connsiteX4" fmla="*/ 667643 w 7971408"/>
              <a:gd name="connsiteY4" fmla="*/ 1173741 h 1614261"/>
              <a:gd name="connsiteX5" fmla="*/ 360105 w 7971408"/>
              <a:gd name="connsiteY5" fmla="*/ 1326559 h 1614261"/>
              <a:gd name="connsiteX6" fmla="*/ 613745 w 7971408"/>
              <a:gd name="connsiteY6" fmla="*/ 1288328 h 1614261"/>
              <a:gd name="connsiteX7" fmla="*/ 433791 w 7971408"/>
              <a:gd name="connsiteY7" fmla="*/ 1381303 h 1614261"/>
              <a:gd name="connsiteX8" fmla="*/ 1726241 w 7971408"/>
              <a:gd name="connsiteY8" fmla="*/ 1187960 h 1614261"/>
              <a:gd name="connsiteX9" fmla="*/ 1439309 w 7971408"/>
              <a:gd name="connsiteY9" fmla="*/ 1336206 h 1614261"/>
              <a:gd name="connsiteX10" fmla="*/ 1529785 w 7971408"/>
              <a:gd name="connsiteY10" fmla="*/ 1322672 h 1614261"/>
              <a:gd name="connsiteX11" fmla="*/ 1375553 w 7971408"/>
              <a:gd name="connsiteY11" fmla="*/ 1412056 h 1614261"/>
              <a:gd name="connsiteX12" fmla="*/ 1944980 w 7971408"/>
              <a:gd name="connsiteY12" fmla="*/ 1288498 h 1614261"/>
              <a:gd name="connsiteX13" fmla="*/ 2503744 w 7971408"/>
              <a:gd name="connsiteY13" fmla="*/ 1201951 h 1614261"/>
              <a:gd name="connsiteX14" fmla="*/ 1792301 w 7971408"/>
              <a:gd name="connsiteY14" fmla="*/ 1614261 h 1614261"/>
              <a:gd name="connsiteX15" fmla="*/ 0 w 7971408"/>
              <a:gd name="connsiteY15" fmla="*/ 1614261 h 1614261"/>
              <a:gd name="connsiteX16" fmla="*/ 0 w 7971408"/>
              <a:gd name="connsiteY16" fmla="*/ 1274374 h 1614261"/>
              <a:gd name="connsiteX17" fmla="*/ 667643 w 7971408"/>
              <a:gd name="connsiteY17" fmla="*/ 1173741 h 1614261"/>
              <a:gd name="connsiteX18" fmla="*/ 399797 w 7971408"/>
              <a:gd name="connsiteY18" fmla="*/ 852284 h 1614261"/>
              <a:gd name="connsiteX19" fmla="*/ 0 w 7971408"/>
              <a:gd name="connsiteY19" fmla="*/ 1050945 h 1614261"/>
              <a:gd name="connsiteX20" fmla="*/ 0 w 7971408"/>
              <a:gd name="connsiteY20" fmla="*/ 912545 h 1614261"/>
              <a:gd name="connsiteX21" fmla="*/ 399797 w 7971408"/>
              <a:gd name="connsiteY21" fmla="*/ 852284 h 1614261"/>
              <a:gd name="connsiteX22" fmla="*/ 4881103 w 7971408"/>
              <a:gd name="connsiteY22" fmla="*/ 744655 h 1614261"/>
              <a:gd name="connsiteX23" fmla="*/ 4837702 w 7971408"/>
              <a:gd name="connsiteY23" fmla="*/ 769142 h 1614261"/>
              <a:gd name="connsiteX24" fmla="*/ 4804964 w 7971408"/>
              <a:gd name="connsiteY24" fmla="*/ 761088 h 1614261"/>
              <a:gd name="connsiteX25" fmla="*/ 4881103 w 7971408"/>
              <a:gd name="connsiteY25" fmla="*/ 744655 h 1614261"/>
              <a:gd name="connsiteX26" fmla="*/ 5403244 w 7971408"/>
              <a:gd name="connsiteY26" fmla="*/ 0 h 1614261"/>
              <a:gd name="connsiteX27" fmla="*/ 7971408 w 7971408"/>
              <a:gd name="connsiteY27" fmla="*/ 0 h 1614261"/>
              <a:gd name="connsiteX28" fmla="*/ 7971408 w 7971408"/>
              <a:gd name="connsiteY28" fmla="*/ 1614261 h 1614261"/>
              <a:gd name="connsiteX29" fmla="*/ 2935901 w 7971408"/>
              <a:gd name="connsiteY29" fmla="*/ 1614261 h 1614261"/>
              <a:gd name="connsiteX30" fmla="*/ 4118817 w 7971408"/>
              <a:gd name="connsiteY30" fmla="*/ 1358958 h 1614261"/>
              <a:gd name="connsiteX31" fmla="*/ 3724902 w 7971408"/>
              <a:gd name="connsiteY31" fmla="*/ 1581214 h 1614261"/>
              <a:gd name="connsiteX32" fmla="*/ 6056376 w 7971408"/>
              <a:gd name="connsiteY32" fmla="*/ 1065378 h 1614261"/>
              <a:gd name="connsiteX33" fmla="*/ 6189028 w 7971408"/>
              <a:gd name="connsiteY33" fmla="*/ 968163 h 1614261"/>
              <a:gd name="connsiteX34" fmla="*/ 6444144 w 7971408"/>
              <a:gd name="connsiteY34" fmla="*/ 876145 h 1614261"/>
              <a:gd name="connsiteX35" fmla="*/ 6648107 w 7971408"/>
              <a:gd name="connsiteY35" fmla="*/ 787622 h 1614261"/>
              <a:gd name="connsiteX36" fmla="*/ 6621231 w 7971408"/>
              <a:gd name="connsiteY36" fmla="*/ 694917 h 1614261"/>
              <a:gd name="connsiteX37" fmla="*/ 6773413 w 7971408"/>
              <a:gd name="connsiteY37" fmla="*/ 628186 h 1614261"/>
              <a:gd name="connsiteX38" fmla="*/ 6818662 w 7971408"/>
              <a:gd name="connsiteY38" fmla="*/ 451075 h 1614261"/>
              <a:gd name="connsiteX39" fmla="*/ 5333776 w 7971408"/>
              <a:gd name="connsiteY39" fmla="*/ 486387 h 1614261"/>
              <a:gd name="connsiteX40" fmla="*/ 5535026 w 7971408"/>
              <a:gd name="connsiteY40" fmla="*/ 368052 h 1614261"/>
              <a:gd name="connsiteX41" fmla="*/ 6604583 w 7971408"/>
              <a:gd name="connsiteY41" fmla="*/ 131414 h 1614261"/>
              <a:gd name="connsiteX42" fmla="*/ 5119698 w 7971408"/>
              <a:gd name="connsiteY42" fmla="*/ 166726 h 1614261"/>
              <a:gd name="connsiteX43" fmla="*/ 5403244 w 7971408"/>
              <a:gd name="connsiteY43" fmla="*/ 0 h 1614261"/>
              <a:gd name="connsiteX44" fmla="*/ 4480974 w 7971408"/>
              <a:gd name="connsiteY44" fmla="*/ 0 h 1614261"/>
              <a:gd name="connsiteX45" fmla="*/ 5251710 w 7971408"/>
              <a:gd name="connsiteY45" fmla="*/ 0 h 1614261"/>
              <a:gd name="connsiteX46" fmla="*/ 4281213 w 7971408"/>
              <a:gd name="connsiteY46" fmla="*/ 110870 h 1614261"/>
              <a:gd name="connsiteX47" fmla="*/ 4480974 w 7971408"/>
              <a:gd name="connsiteY47" fmla="*/ 0 h 1614261"/>
              <a:gd name="connsiteX48" fmla="*/ 2790975 w 7971408"/>
              <a:gd name="connsiteY48" fmla="*/ 0 h 1614261"/>
              <a:gd name="connsiteX49" fmla="*/ 3514363 w 7971408"/>
              <a:gd name="connsiteY49" fmla="*/ 0 h 1614261"/>
              <a:gd name="connsiteX50" fmla="*/ 3108532 w 7971408"/>
              <a:gd name="connsiteY50" fmla="*/ 235196 h 1614261"/>
              <a:gd name="connsiteX51" fmla="*/ 2782846 w 7971408"/>
              <a:gd name="connsiteY51" fmla="*/ 185551 h 1614261"/>
              <a:gd name="connsiteX52" fmla="*/ 3142202 w 7971408"/>
              <a:gd name="connsiteY52" fmla="*/ 96974 h 1614261"/>
              <a:gd name="connsiteX53" fmla="*/ 2790975 w 7971408"/>
              <a:gd name="connsiteY53" fmla="*/ 0 h 1614261"/>
              <a:gd name="connsiteX54" fmla="*/ 0 w 7971408"/>
              <a:gd name="connsiteY54" fmla="*/ 0 h 1614261"/>
              <a:gd name="connsiteX55" fmla="*/ 1612463 w 7971408"/>
              <a:gd name="connsiteY55" fmla="*/ 0 h 1614261"/>
              <a:gd name="connsiteX56" fmla="*/ 534390 w 7971408"/>
              <a:gd name="connsiteY56" fmla="*/ 287049 h 1614261"/>
              <a:gd name="connsiteX57" fmla="*/ 661430 w 7971408"/>
              <a:gd name="connsiteY57" fmla="*/ 293578 h 1614261"/>
              <a:gd name="connsiteX58" fmla="*/ 0 w 7971408"/>
              <a:gd name="connsiteY58" fmla="*/ 622246 h 1614261"/>
              <a:gd name="connsiteX59" fmla="*/ 0 w 7971408"/>
              <a:gd name="connsiteY59" fmla="*/ 0 h 1614261"/>
              <a:gd name="connsiteX0" fmla="*/ 3121585 w 7971408"/>
              <a:gd name="connsiteY0" fmla="*/ 1399304 h 1614261"/>
              <a:gd name="connsiteX1" fmla="*/ 2763761 w 7971408"/>
              <a:gd name="connsiteY1" fmla="*/ 1614261 h 1614261"/>
              <a:gd name="connsiteX2" fmla="*/ 2130936 w 7971408"/>
              <a:gd name="connsiteY2" fmla="*/ 1614261 h 1614261"/>
              <a:gd name="connsiteX3" fmla="*/ 3121585 w 7971408"/>
              <a:gd name="connsiteY3" fmla="*/ 1399304 h 1614261"/>
              <a:gd name="connsiteX4" fmla="*/ 667643 w 7971408"/>
              <a:gd name="connsiteY4" fmla="*/ 1173741 h 1614261"/>
              <a:gd name="connsiteX5" fmla="*/ 360105 w 7971408"/>
              <a:gd name="connsiteY5" fmla="*/ 1326559 h 1614261"/>
              <a:gd name="connsiteX6" fmla="*/ 613745 w 7971408"/>
              <a:gd name="connsiteY6" fmla="*/ 1288328 h 1614261"/>
              <a:gd name="connsiteX7" fmla="*/ 433791 w 7971408"/>
              <a:gd name="connsiteY7" fmla="*/ 1381303 h 1614261"/>
              <a:gd name="connsiteX8" fmla="*/ 1726241 w 7971408"/>
              <a:gd name="connsiteY8" fmla="*/ 1187960 h 1614261"/>
              <a:gd name="connsiteX9" fmla="*/ 1439309 w 7971408"/>
              <a:gd name="connsiteY9" fmla="*/ 1336206 h 1614261"/>
              <a:gd name="connsiteX10" fmla="*/ 1529785 w 7971408"/>
              <a:gd name="connsiteY10" fmla="*/ 1322672 h 1614261"/>
              <a:gd name="connsiteX11" fmla="*/ 1375553 w 7971408"/>
              <a:gd name="connsiteY11" fmla="*/ 1412056 h 1614261"/>
              <a:gd name="connsiteX12" fmla="*/ 1944980 w 7971408"/>
              <a:gd name="connsiteY12" fmla="*/ 1288498 h 1614261"/>
              <a:gd name="connsiteX13" fmla="*/ 2503744 w 7971408"/>
              <a:gd name="connsiteY13" fmla="*/ 1201951 h 1614261"/>
              <a:gd name="connsiteX14" fmla="*/ 1792301 w 7971408"/>
              <a:gd name="connsiteY14" fmla="*/ 1614261 h 1614261"/>
              <a:gd name="connsiteX15" fmla="*/ 0 w 7971408"/>
              <a:gd name="connsiteY15" fmla="*/ 1614261 h 1614261"/>
              <a:gd name="connsiteX16" fmla="*/ 0 w 7971408"/>
              <a:gd name="connsiteY16" fmla="*/ 1274374 h 1614261"/>
              <a:gd name="connsiteX17" fmla="*/ 667643 w 7971408"/>
              <a:gd name="connsiteY17" fmla="*/ 1173741 h 1614261"/>
              <a:gd name="connsiteX18" fmla="*/ 399797 w 7971408"/>
              <a:gd name="connsiteY18" fmla="*/ 852284 h 1614261"/>
              <a:gd name="connsiteX19" fmla="*/ 0 w 7971408"/>
              <a:gd name="connsiteY19" fmla="*/ 1050945 h 1614261"/>
              <a:gd name="connsiteX20" fmla="*/ 0 w 7971408"/>
              <a:gd name="connsiteY20" fmla="*/ 912545 h 1614261"/>
              <a:gd name="connsiteX21" fmla="*/ 399797 w 7971408"/>
              <a:gd name="connsiteY21" fmla="*/ 852284 h 1614261"/>
              <a:gd name="connsiteX22" fmla="*/ 4881103 w 7971408"/>
              <a:gd name="connsiteY22" fmla="*/ 744655 h 1614261"/>
              <a:gd name="connsiteX23" fmla="*/ 4837702 w 7971408"/>
              <a:gd name="connsiteY23" fmla="*/ 769142 h 1614261"/>
              <a:gd name="connsiteX24" fmla="*/ 4804964 w 7971408"/>
              <a:gd name="connsiteY24" fmla="*/ 761088 h 1614261"/>
              <a:gd name="connsiteX25" fmla="*/ 4881103 w 7971408"/>
              <a:gd name="connsiteY25" fmla="*/ 744655 h 1614261"/>
              <a:gd name="connsiteX26" fmla="*/ 5403244 w 7971408"/>
              <a:gd name="connsiteY26" fmla="*/ 0 h 1614261"/>
              <a:gd name="connsiteX27" fmla="*/ 7971408 w 7971408"/>
              <a:gd name="connsiteY27" fmla="*/ 0 h 1614261"/>
              <a:gd name="connsiteX28" fmla="*/ 7971408 w 7971408"/>
              <a:gd name="connsiteY28" fmla="*/ 1614261 h 1614261"/>
              <a:gd name="connsiteX29" fmla="*/ 2935901 w 7971408"/>
              <a:gd name="connsiteY29" fmla="*/ 1614261 h 1614261"/>
              <a:gd name="connsiteX30" fmla="*/ 4118817 w 7971408"/>
              <a:gd name="connsiteY30" fmla="*/ 1358958 h 1614261"/>
              <a:gd name="connsiteX31" fmla="*/ 3724902 w 7971408"/>
              <a:gd name="connsiteY31" fmla="*/ 1581214 h 1614261"/>
              <a:gd name="connsiteX32" fmla="*/ 6056376 w 7971408"/>
              <a:gd name="connsiteY32" fmla="*/ 1065378 h 1614261"/>
              <a:gd name="connsiteX33" fmla="*/ 6189028 w 7971408"/>
              <a:gd name="connsiteY33" fmla="*/ 968163 h 1614261"/>
              <a:gd name="connsiteX34" fmla="*/ 6444144 w 7971408"/>
              <a:gd name="connsiteY34" fmla="*/ 876145 h 1614261"/>
              <a:gd name="connsiteX35" fmla="*/ 6648107 w 7971408"/>
              <a:gd name="connsiteY35" fmla="*/ 787622 h 1614261"/>
              <a:gd name="connsiteX36" fmla="*/ 6750771 w 7971408"/>
              <a:gd name="connsiteY36" fmla="*/ 717777 h 1614261"/>
              <a:gd name="connsiteX37" fmla="*/ 6773413 w 7971408"/>
              <a:gd name="connsiteY37" fmla="*/ 628186 h 1614261"/>
              <a:gd name="connsiteX38" fmla="*/ 6818662 w 7971408"/>
              <a:gd name="connsiteY38" fmla="*/ 451075 h 1614261"/>
              <a:gd name="connsiteX39" fmla="*/ 5333776 w 7971408"/>
              <a:gd name="connsiteY39" fmla="*/ 486387 h 1614261"/>
              <a:gd name="connsiteX40" fmla="*/ 5535026 w 7971408"/>
              <a:gd name="connsiteY40" fmla="*/ 368052 h 1614261"/>
              <a:gd name="connsiteX41" fmla="*/ 6604583 w 7971408"/>
              <a:gd name="connsiteY41" fmla="*/ 131414 h 1614261"/>
              <a:gd name="connsiteX42" fmla="*/ 5119698 w 7971408"/>
              <a:gd name="connsiteY42" fmla="*/ 166726 h 1614261"/>
              <a:gd name="connsiteX43" fmla="*/ 5403244 w 7971408"/>
              <a:gd name="connsiteY43" fmla="*/ 0 h 1614261"/>
              <a:gd name="connsiteX44" fmla="*/ 4480974 w 7971408"/>
              <a:gd name="connsiteY44" fmla="*/ 0 h 1614261"/>
              <a:gd name="connsiteX45" fmla="*/ 5251710 w 7971408"/>
              <a:gd name="connsiteY45" fmla="*/ 0 h 1614261"/>
              <a:gd name="connsiteX46" fmla="*/ 4281213 w 7971408"/>
              <a:gd name="connsiteY46" fmla="*/ 110870 h 1614261"/>
              <a:gd name="connsiteX47" fmla="*/ 4480974 w 7971408"/>
              <a:gd name="connsiteY47" fmla="*/ 0 h 1614261"/>
              <a:gd name="connsiteX48" fmla="*/ 2790975 w 7971408"/>
              <a:gd name="connsiteY48" fmla="*/ 0 h 1614261"/>
              <a:gd name="connsiteX49" fmla="*/ 3514363 w 7971408"/>
              <a:gd name="connsiteY49" fmla="*/ 0 h 1614261"/>
              <a:gd name="connsiteX50" fmla="*/ 3108532 w 7971408"/>
              <a:gd name="connsiteY50" fmla="*/ 235196 h 1614261"/>
              <a:gd name="connsiteX51" fmla="*/ 2782846 w 7971408"/>
              <a:gd name="connsiteY51" fmla="*/ 185551 h 1614261"/>
              <a:gd name="connsiteX52" fmla="*/ 3142202 w 7971408"/>
              <a:gd name="connsiteY52" fmla="*/ 96974 h 1614261"/>
              <a:gd name="connsiteX53" fmla="*/ 2790975 w 7971408"/>
              <a:gd name="connsiteY53" fmla="*/ 0 h 1614261"/>
              <a:gd name="connsiteX54" fmla="*/ 0 w 7971408"/>
              <a:gd name="connsiteY54" fmla="*/ 0 h 1614261"/>
              <a:gd name="connsiteX55" fmla="*/ 1612463 w 7971408"/>
              <a:gd name="connsiteY55" fmla="*/ 0 h 1614261"/>
              <a:gd name="connsiteX56" fmla="*/ 534390 w 7971408"/>
              <a:gd name="connsiteY56" fmla="*/ 287049 h 1614261"/>
              <a:gd name="connsiteX57" fmla="*/ 661430 w 7971408"/>
              <a:gd name="connsiteY57" fmla="*/ 293578 h 1614261"/>
              <a:gd name="connsiteX58" fmla="*/ 0 w 7971408"/>
              <a:gd name="connsiteY58" fmla="*/ 622246 h 1614261"/>
              <a:gd name="connsiteX59" fmla="*/ 0 w 7971408"/>
              <a:gd name="connsiteY59" fmla="*/ 0 h 1614261"/>
              <a:gd name="connsiteX0" fmla="*/ 3121585 w 7971408"/>
              <a:gd name="connsiteY0" fmla="*/ 1399304 h 1614261"/>
              <a:gd name="connsiteX1" fmla="*/ 2763761 w 7971408"/>
              <a:gd name="connsiteY1" fmla="*/ 1614261 h 1614261"/>
              <a:gd name="connsiteX2" fmla="*/ 2130936 w 7971408"/>
              <a:gd name="connsiteY2" fmla="*/ 1614261 h 1614261"/>
              <a:gd name="connsiteX3" fmla="*/ 3121585 w 7971408"/>
              <a:gd name="connsiteY3" fmla="*/ 1399304 h 1614261"/>
              <a:gd name="connsiteX4" fmla="*/ 667643 w 7971408"/>
              <a:gd name="connsiteY4" fmla="*/ 1173741 h 1614261"/>
              <a:gd name="connsiteX5" fmla="*/ 360105 w 7971408"/>
              <a:gd name="connsiteY5" fmla="*/ 1326559 h 1614261"/>
              <a:gd name="connsiteX6" fmla="*/ 613745 w 7971408"/>
              <a:gd name="connsiteY6" fmla="*/ 1288328 h 1614261"/>
              <a:gd name="connsiteX7" fmla="*/ 433791 w 7971408"/>
              <a:gd name="connsiteY7" fmla="*/ 1381303 h 1614261"/>
              <a:gd name="connsiteX8" fmla="*/ 1726241 w 7971408"/>
              <a:gd name="connsiteY8" fmla="*/ 1187960 h 1614261"/>
              <a:gd name="connsiteX9" fmla="*/ 1439309 w 7971408"/>
              <a:gd name="connsiteY9" fmla="*/ 1336206 h 1614261"/>
              <a:gd name="connsiteX10" fmla="*/ 1529785 w 7971408"/>
              <a:gd name="connsiteY10" fmla="*/ 1322672 h 1614261"/>
              <a:gd name="connsiteX11" fmla="*/ 1375553 w 7971408"/>
              <a:gd name="connsiteY11" fmla="*/ 1412056 h 1614261"/>
              <a:gd name="connsiteX12" fmla="*/ 1944980 w 7971408"/>
              <a:gd name="connsiteY12" fmla="*/ 1288498 h 1614261"/>
              <a:gd name="connsiteX13" fmla="*/ 2503744 w 7971408"/>
              <a:gd name="connsiteY13" fmla="*/ 1201951 h 1614261"/>
              <a:gd name="connsiteX14" fmla="*/ 1792301 w 7971408"/>
              <a:gd name="connsiteY14" fmla="*/ 1614261 h 1614261"/>
              <a:gd name="connsiteX15" fmla="*/ 0 w 7971408"/>
              <a:gd name="connsiteY15" fmla="*/ 1614261 h 1614261"/>
              <a:gd name="connsiteX16" fmla="*/ 0 w 7971408"/>
              <a:gd name="connsiteY16" fmla="*/ 1274374 h 1614261"/>
              <a:gd name="connsiteX17" fmla="*/ 667643 w 7971408"/>
              <a:gd name="connsiteY17" fmla="*/ 1173741 h 1614261"/>
              <a:gd name="connsiteX18" fmla="*/ 399797 w 7971408"/>
              <a:gd name="connsiteY18" fmla="*/ 852284 h 1614261"/>
              <a:gd name="connsiteX19" fmla="*/ 0 w 7971408"/>
              <a:gd name="connsiteY19" fmla="*/ 1050945 h 1614261"/>
              <a:gd name="connsiteX20" fmla="*/ 0 w 7971408"/>
              <a:gd name="connsiteY20" fmla="*/ 912545 h 1614261"/>
              <a:gd name="connsiteX21" fmla="*/ 399797 w 7971408"/>
              <a:gd name="connsiteY21" fmla="*/ 852284 h 1614261"/>
              <a:gd name="connsiteX22" fmla="*/ 4881103 w 7971408"/>
              <a:gd name="connsiteY22" fmla="*/ 744655 h 1614261"/>
              <a:gd name="connsiteX23" fmla="*/ 4837702 w 7971408"/>
              <a:gd name="connsiteY23" fmla="*/ 769142 h 1614261"/>
              <a:gd name="connsiteX24" fmla="*/ 4804964 w 7971408"/>
              <a:gd name="connsiteY24" fmla="*/ 761088 h 1614261"/>
              <a:gd name="connsiteX25" fmla="*/ 4881103 w 7971408"/>
              <a:gd name="connsiteY25" fmla="*/ 744655 h 1614261"/>
              <a:gd name="connsiteX26" fmla="*/ 5403244 w 7971408"/>
              <a:gd name="connsiteY26" fmla="*/ 0 h 1614261"/>
              <a:gd name="connsiteX27" fmla="*/ 7971408 w 7971408"/>
              <a:gd name="connsiteY27" fmla="*/ 0 h 1614261"/>
              <a:gd name="connsiteX28" fmla="*/ 7971408 w 7971408"/>
              <a:gd name="connsiteY28" fmla="*/ 1614261 h 1614261"/>
              <a:gd name="connsiteX29" fmla="*/ 2935901 w 7971408"/>
              <a:gd name="connsiteY29" fmla="*/ 1614261 h 1614261"/>
              <a:gd name="connsiteX30" fmla="*/ 4118817 w 7971408"/>
              <a:gd name="connsiteY30" fmla="*/ 1358958 h 1614261"/>
              <a:gd name="connsiteX31" fmla="*/ 3724902 w 7971408"/>
              <a:gd name="connsiteY31" fmla="*/ 1581214 h 1614261"/>
              <a:gd name="connsiteX32" fmla="*/ 6056376 w 7971408"/>
              <a:gd name="connsiteY32" fmla="*/ 1065378 h 1614261"/>
              <a:gd name="connsiteX33" fmla="*/ 6189028 w 7971408"/>
              <a:gd name="connsiteY33" fmla="*/ 968163 h 1614261"/>
              <a:gd name="connsiteX34" fmla="*/ 6444144 w 7971408"/>
              <a:gd name="connsiteY34" fmla="*/ 876145 h 1614261"/>
              <a:gd name="connsiteX35" fmla="*/ 6648107 w 7971408"/>
              <a:gd name="connsiteY35" fmla="*/ 787622 h 1614261"/>
              <a:gd name="connsiteX36" fmla="*/ 6750771 w 7971408"/>
              <a:gd name="connsiteY36" fmla="*/ 717777 h 1614261"/>
              <a:gd name="connsiteX37" fmla="*/ 6994393 w 7971408"/>
              <a:gd name="connsiteY37" fmla="*/ 658666 h 1614261"/>
              <a:gd name="connsiteX38" fmla="*/ 6818662 w 7971408"/>
              <a:gd name="connsiteY38" fmla="*/ 451075 h 1614261"/>
              <a:gd name="connsiteX39" fmla="*/ 5333776 w 7971408"/>
              <a:gd name="connsiteY39" fmla="*/ 486387 h 1614261"/>
              <a:gd name="connsiteX40" fmla="*/ 5535026 w 7971408"/>
              <a:gd name="connsiteY40" fmla="*/ 368052 h 1614261"/>
              <a:gd name="connsiteX41" fmla="*/ 6604583 w 7971408"/>
              <a:gd name="connsiteY41" fmla="*/ 131414 h 1614261"/>
              <a:gd name="connsiteX42" fmla="*/ 5119698 w 7971408"/>
              <a:gd name="connsiteY42" fmla="*/ 166726 h 1614261"/>
              <a:gd name="connsiteX43" fmla="*/ 5403244 w 7971408"/>
              <a:gd name="connsiteY43" fmla="*/ 0 h 1614261"/>
              <a:gd name="connsiteX44" fmla="*/ 4480974 w 7971408"/>
              <a:gd name="connsiteY44" fmla="*/ 0 h 1614261"/>
              <a:gd name="connsiteX45" fmla="*/ 5251710 w 7971408"/>
              <a:gd name="connsiteY45" fmla="*/ 0 h 1614261"/>
              <a:gd name="connsiteX46" fmla="*/ 4281213 w 7971408"/>
              <a:gd name="connsiteY46" fmla="*/ 110870 h 1614261"/>
              <a:gd name="connsiteX47" fmla="*/ 4480974 w 7971408"/>
              <a:gd name="connsiteY47" fmla="*/ 0 h 1614261"/>
              <a:gd name="connsiteX48" fmla="*/ 2790975 w 7971408"/>
              <a:gd name="connsiteY48" fmla="*/ 0 h 1614261"/>
              <a:gd name="connsiteX49" fmla="*/ 3514363 w 7971408"/>
              <a:gd name="connsiteY49" fmla="*/ 0 h 1614261"/>
              <a:gd name="connsiteX50" fmla="*/ 3108532 w 7971408"/>
              <a:gd name="connsiteY50" fmla="*/ 235196 h 1614261"/>
              <a:gd name="connsiteX51" fmla="*/ 2782846 w 7971408"/>
              <a:gd name="connsiteY51" fmla="*/ 185551 h 1614261"/>
              <a:gd name="connsiteX52" fmla="*/ 3142202 w 7971408"/>
              <a:gd name="connsiteY52" fmla="*/ 96974 h 1614261"/>
              <a:gd name="connsiteX53" fmla="*/ 2790975 w 7971408"/>
              <a:gd name="connsiteY53" fmla="*/ 0 h 1614261"/>
              <a:gd name="connsiteX54" fmla="*/ 0 w 7971408"/>
              <a:gd name="connsiteY54" fmla="*/ 0 h 1614261"/>
              <a:gd name="connsiteX55" fmla="*/ 1612463 w 7971408"/>
              <a:gd name="connsiteY55" fmla="*/ 0 h 1614261"/>
              <a:gd name="connsiteX56" fmla="*/ 534390 w 7971408"/>
              <a:gd name="connsiteY56" fmla="*/ 287049 h 1614261"/>
              <a:gd name="connsiteX57" fmla="*/ 661430 w 7971408"/>
              <a:gd name="connsiteY57" fmla="*/ 293578 h 1614261"/>
              <a:gd name="connsiteX58" fmla="*/ 0 w 7971408"/>
              <a:gd name="connsiteY58" fmla="*/ 622246 h 1614261"/>
              <a:gd name="connsiteX59" fmla="*/ 0 w 7971408"/>
              <a:gd name="connsiteY59" fmla="*/ 0 h 1614261"/>
              <a:gd name="connsiteX0" fmla="*/ 3121585 w 7971408"/>
              <a:gd name="connsiteY0" fmla="*/ 1399304 h 1614261"/>
              <a:gd name="connsiteX1" fmla="*/ 2763761 w 7971408"/>
              <a:gd name="connsiteY1" fmla="*/ 1614261 h 1614261"/>
              <a:gd name="connsiteX2" fmla="*/ 2130936 w 7971408"/>
              <a:gd name="connsiteY2" fmla="*/ 1614261 h 1614261"/>
              <a:gd name="connsiteX3" fmla="*/ 3121585 w 7971408"/>
              <a:gd name="connsiteY3" fmla="*/ 1399304 h 1614261"/>
              <a:gd name="connsiteX4" fmla="*/ 667643 w 7971408"/>
              <a:gd name="connsiteY4" fmla="*/ 1173741 h 1614261"/>
              <a:gd name="connsiteX5" fmla="*/ 360105 w 7971408"/>
              <a:gd name="connsiteY5" fmla="*/ 1326559 h 1614261"/>
              <a:gd name="connsiteX6" fmla="*/ 613745 w 7971408"/>
              <a:gd name="connsiteY6" fmla="*/ 1288328 h 1614261"/>
              <a:gd name="connsiteX7" fmla="*/ 433791 w 7971408"/>
              <a:gd name="connsiteY7" fmla="*/ 1381303 h 1614261"/>
              <a:gd name="connsiteX8" fmla="*/ 1726241 w 7971408"/>
              <a:gd name="connsiteY8" fmla="*/ 1187960 h 1614261"/>
              <a:gd name="connsiteX9" fmla="*/ 1439309 w 7971408"/>
              <a:gd name="connsiteY9" fmla="*/ 1336206 h 1614261"/>
              <a:gd name="connsiteX10" fmla="*/ 1529785 w 7971408"/>
              <a:gd name="connsiteY10" fmla="*/ 1322672 h 1614261"/>
              <a:gd name="connsiteX11" fmla="*/ 1375553 w 7971408"/>
              <a:gd name="connsiteY11" fmla="*/ 1412056 h 1614261"/>
              <a:gd name="connsiteX12" fmla="*/ 1944980 w 7971408"/>
              <a:gd name="connsiteY12" fmla="*/ 1288498 h 1614261"/>
              <a:gd name="connsiteX13" fmla="*/ 2503744 w 7971408"/>
              <a:gd name="connsiteY13" fmla="*/ 1201951 h 1614261"/>
              <a:gd name="connsiteX14" fmla="*/ 1792301 w 7971408"/>
              <a:gd name="connsiteY14" fmla="*/ 1614261 h 1614261"/>
              <a:gd name="connsiteX15" fmla="*/ 0 w 7971408"/>
              <a:gd name="connsiteY15" fmla="*/ 1614261 h 1614261"/>
              <a:gd name="connsiteX16" fmla="*/ 0 w 7971408"/>
              <a:gd name="connsiteY16" fmla="*/ 1274374 h 1614261"/>
              <a:gd name="connsiteX17" fmla="*/ 667643 w 7971408"/>
              <a:gd name="connsiteY17" fmla="*/ 1173741 h 1614261"/>
              <a:gd name="connsiteX18" fmla="*/ 399797 w 7971408"/>
              <a:gd name="connsiteY18" fmla="*/ 852284 h 1614261"/>
              <a:gd name="connsiteX19" fmla="*/ 0 w 7971408"/>
              <a:gd name="connsiteY19" fmla="*/ 1050945 h 1614261"/>
              <a:gd name="connsiteX20" fmla="*/ 0 w 7971408"/>
              <a:gd name="connsiteY20" fmla="*/ 912545 h 1614261"/>
              <a:gd name="connsiteX21" fmla="*/ 399797 w 7971408"/>
              <a:gd name="connsiteY21" fmla="*/ 852284 h 1614261"/>
              <a:gd name="connsiteX22" fmla="*/ 4881103 w 7971408"/>
              <a:gd name="connsiteY22" fmla="*/ 744655 h 1614261"/>
              <a:gd name="connsiteX23" fmla="*/ 4837702 w 7971408"/>
              <a:gd name="connsiteY23" fmla="*/ 769142 h 1614261"/>
              <a:gd name="connsiteX24" fmla="*/ 4804964 w 7971408"/>
              <a:gd name="connsiteY24" fmla="*/ 761088 h 1614261"/>
              <a:gd name="connsiteX25" fmla="*/ 4881103 w 7971408"/>
              <a:gd name="connsiteY25" fmla="*/ 744655 h 1614261"/>
              <a:gd name="connsiteX26" fmla="*/ 5403244 w 7971408"/>
              <a:gd name="connsiteY26" fmla="*/ 0 h 1614261"/>
              <a:gd name="connsiteX27" fmla="*/ 7971408 w 7971408"/>
              <a:gd name="connsiteY27" fmla="*/ 0 h 1614261"/>
              <a:gd name="connsiteX28" fmla="*/ 7971408 w 7971408"/>
              <a:gd name="connsiteY28" fmla="*/ 1614261 h 1614261"/>
              <a:gd name="connsiteX29" fmla="*/ 2935901 w 7971408"/>
              <a:gd name="connsiteY29" fmla="*/ 1614261 h 1614261"/>
              <a:gd name="connsiteX30" fmla="*/ 4118817 w 7971408"/>
              <a:gd name="connsiteY30" fmla="*/ 1358958 h 1614261"/>
              <a:gd name="connsiteX31" fmla="*/ 3724902 w 7971408"/>
              <a:gd name="connsiteY31" fmla="*/ 1581214 h 1614261"/>
              <a:gd name="connsiteX32" fmla="*/ 6056376 w 7971408"/>
              <a:gd name="connsiteY32" fmla="*/ 1065378 h 1614261"/>
              <a:gd name="connsiteX33" fmla="*/ 6189028 w 7971408"/>
              <a:gd name="connsiteY33" fmla="*/ 968163 h 1614261"/>
              <a:gd name="connsiteX34" fmla="*/ 6444144 w 7971408"/>
              <a:gd name="connsiteY34" fmla="*/ 876145 h 1614261"/>
              <a:gd name="connsiteX35" fmla="*/ 6648107 w 7971408"/>
              <a:gd name="connsiteY35" fmla="*/ 787622 h 1614261"/>
              <a:gd name="connsiteX36" fmla="*/ 6750771 w 7971408"/>
              <a:gd name="connsiteY36" fmla="*/ 717777 h 1614261"/>
              <a:gd name="connsiteX37" fmla="*/ 6994393 w 7971408"/>
              <a:gd name="connsiteY37" fmla="*/ 658666 h 1614261"/>
              <a:gd name="connsiteX38" fmla="*/ 7435882 w 7971408"/>
              <a:gd name="connsiteY38" fmla="*/ 412975 h 1614261"/>
              <a:gd name="connsiteX39" fmla="*/ 5333776 w 7971408"/>
              <a:gd name="connsiteY39" fmla="*/ 486387 h 1614261"/>
              <a:gd name="connsiteX40" fmla="*/ 5535026 w 7971408"/>
              <a:gd name="connsiteY40" fmla="*/ 368052 h 1614261"/>
              <a:gd name="connsiteX41" fmla="*/ 6604583 w 7971408"/>
              <a:gd name="connsiteY41" fmla="*/ 131414 h 1614261"/>
              <a:gd name="connsiteX42" fmla="*/ 5119698 w 7971408"/>
              <a:gd name="connsiteY42" fmla="*/ 166726 h 1614261"/>
              <a:gd name="connsiteX43" fmla="*/ 5403244 w 7971408"/>
              <a:gd name="connsiteY43" fmla="*/ 0 h 1614261"/>
              <a:gd name="connsiteX44" fmla="*/ 4480974 w 7971408"/>
              <a:gd name="connsiteY44" fmla="*/ 0 h 1614261"/>
              <a:gd name="connsiteX45" fmla="*/ 5251710 w 7971408"/>
              <a:gd name="connsiteY45" fmla="*/ 0 h 1614261"/>
              <a:gd name="connsiteX46" fmla="*/ 4281213 w 7971408"/>
              <a:gd name="connsiteY46" fmla="*/ 110870 h 1614261"/>
              <a:gd name="connsiteX47" fmla="*/ 4480974 w 7971408"/>
              <a:gd name="connsiteY47" fmla="*/ 0 h 1614261"/>
              <a:gd name="connsiteX48" fmla="*/ 2790975 w 7971408"/>
              <a:gd name="connsiteY48" fmla="*/ 0 h 1614261"/>
              <a:gd name="connsiteX49" fmla="*/ 3514363 w 7971408"/>
              <a:gd name="connsiteY49" fmla="*/ 0 h 1614261"/>
              <a:gd name="connsiteX50" fmla="*/ 3108532 w 7971408"/>
              <a:gd name="connsiteY50" fmla="*/ 235196 h 1614261"/>
              <a:gd name="connsiteX51" fmla="*/ 2782846 w 7971408"/>
              <a:gd name="connsiteY51" fmla="*/ 185551 h 1614261"/>
              <a:gd name="connsiteX52" fmla="*/ 3142202 w 7971408"/>
              <a:gd name="connsiteY52" fmla="*/ 96974 h 1614261"/>
              <a:gd name="connsiteX53" fmla="*/ 2790975 w 7971408"/>
              <a:gd name="connsiteY53" fmla="*/ 0 h 1614261"/>
              <a:gd name="connsiteX54" fmla="*/ 0 w 7971408"/>
              <a:gd name="connsiteY54" fmla="*/ 0 h 1614261"/>
              <a:gd name="connsiteX55" fmla="*/ 1612463 w 7971408"/>
              <a:gd name="connsiteY55" fmla="*/ 0 h 1614261"/>
              <a:gd name="connsiteX56" fmla="*/ 534390 w 7971408"/>
              <a:gd name="connsiteY56" fmla="*/ 287049 h 1614261"/>
              <a:gd name="connsiteX57" fmla="*/ 661430 w 7971408"/>
              <a:gd name="connsiteY57" fmla="*/ 293578 h 1614261"/>
              <a:gd name="connsiteX58" fmla="*/ 0 w 7971408"/>
              <a:gd name="connsiteY58" fmla="*/ 622246 h 1614261"/>
              <a:gd name="connsiteX59" fmla="*/ 0 w 7971408"/>
              <a:gd name="connsiteY59" fmla="*/ 0 h 1614261"/>
              <a:gd name="connsiteX0" fmla="*/ 3121585 w 7971408"/>
              <a:gd name="connsiteY0" fmla="*/ 1399304 h 1614261"/>
              <a:gd name="connsiteX1" fmla="*/ 2763761 w 7971408"/>
              <a:gd name="connsiteY1" fmla="*/ 1614261 h 1614261"/>
              <a:gd name="connsiteX2" fmla="*/ 2130936 w 7971408"/>
              <a:gd name="connsiteY2" fmla="*/ 1614261 h 1614261"/>
              <a:gd name="connsiteX3" fmla="*/ 3121585 w 7971408"/>
              <a:gd name="connsiteY3" fmla="*/ 1399304 h 1614261"/>
              <a:gd name="connsiteX4" fmla="*/ 667643 w 7971408"/>
              <a:gd name="connsiteY4" fmla="*/ 1173741 h 1614261"/>
              <a:gd name="connsiteX5" fmla="*/ 360105 w 7971408"/>
              <a:gd name="connsiteY5" fmla="*/ 1326559 h 1614261"/>
              <a:gd name="connsiteX6" fmla="*/ 613745 w 7971408"/>
              <a:gd name="connsiteY6" fmla="*/ 1288328 h 1614261"/>
              <a:gd name="connsiteX7" fmla="*/ 433791 w 7971408"/>
              <a:gd name="connsiteY7" fmla="*/ 1381303 h 1614261"/>
              <a:gd name="connsiteX8" fmla="*/ 1726241 w 7971408"/>
              <a:gd name="connsiteY8" fmla="*/ 1187960 h 1614261"/>
              <a:gd name="connsiteX9" fmla="*/ 1439309 w 7971408"/>
              <a:gd name="connsiteY9" fmla="*/ 1336206 h 1614261"/>
              <a:gd name="connsiteX10" fmla="*/ 1529785 w 7971408"/>
              <a:gd name="connsiteY10" fmla="*/ 1322672 h 1614261"/>
              <a:gd name="connsiteX11" fmla="*/ 1375553 w 7971408"/>
              <a:gd name="connsiteY11" fmla="*/ 1412056 h 1614261"/>
              <a:gd name="connsiteX12" fmla="*/ 1944980 w 7971408"/>
              <a:gd name="connsiteY12" fmla="*/ 1288498 h 1614261"/>
              <a:gd name="connsiteX13" fmla="*/ 2503744 w 7971408"/>
              <a:gd name="connsiteY13" fmla="*/ 1201951 h 1614261"/>
              <a:gd name="connsiteX14" fmla="*/ 1792301 w 7971408"/>
              <a:gd name="connsiteY14" fmla="*/ 1614261 h 1614261"/>
              <a:gd name="connsiteX15" fmla="*/ 0 w 7971408"/>
              <a:gd name="connsiteY15" fmla="*/ 1614261 h 1614261"/>
              <a:gd name="connsiteX16" fmla="*/ 0 w 7971408"/>
              <a:gd name="connsiteY16" fmla="*/ 1274374 h 1614261"/>
              <a:gd name="connsiteX17" fmla="*/ 667643 w 7971408"/>
              <a:gd name="connsiteY17" fmla="*/ 1173741 h 1614261"/>
              <a:gd name="connsiteX18" fmla="*/ 399797 w 7971408"/>
              <a:gd name="connsiteY18" fmla="*/ 852284 h 1614261"/>
              <a:gd name="connsiteX19" fmla="*/ 0 w 7971408"/>
              <a:gd name="connsiteY19" fmla="*/ 1050945 h 1614261"/>
              <a:gd name="connsiteX20" fmla="*/ 0 w 7971408"/>
              <a:gd name="connsiteY20" fmla="*/ 912545 h 1614261"/>
              <a:gd name="connsiteX21" fmla="*/ 399797 w 7971408"/>
              <a:gd name="connsiteY21" fmla="*/ 852284 h 1614261"/>
              <a:gd name="connsiteX22" fmla="*/ 4881103 w 7971408"/>
              <a:gd name="connsiteY22" fmla="*/ 744655 h 1614261"/>
              <a:gd name="connsiteX23" fmla="*/ 4837702 w 7971408"/>
              <a:gd name="connsiteY23" fmla="*/ 769142 h 1614261"/>
              <a:gd name="connsiteX24" fmla="*/ 4804964 w 7971408"/>
              <a:gd name="connsiteY24" fmla="*/ 761088 h 1614261"/>
              <a:gd name="connsiteX25" fmla="*/ 4881103 w 7971408"/>
              <a:gd name="connsiteY25" fmla="*/ 744655 h 1614261"/>
              <a:gd name="connsiteX26" fmla="*/ 5403244 w 7971408"/>
              <a:gd name="connsiteY26" fmla="*/ 0 h 1614261"/>
              <a:gd name="connsiteX27" fmla="*/ 7971408 w 7971408"/>
              <a:gd name="connsiteY27" fmla="*/ 0 h 1614261"/>
              <a:gd name="connsiteX28" fmla="*/ 7971408 w 7971408"/>
              <a:gd name="connsiteY28" fmla="*/ 1614261 h 1614261"/>
              <a:gd name="connsiteX29" fmla="*/ 2935901 w 7971408"/>
              <a:gd name="connsiteY29" fmla="*/ 1614261 h 1614261"/>
              <a:gd name="connsiteX30" fmla="*/ 4118817 w 7971408"/>
              <a:gd name="connsiteY30" fmla="*/ 1358958 h 1614261"/>
              <a:gd name="connsiteX31" fmla="*/ 3724902 w 7971408"/>
              <a:gd name="connsiteY31" fmla="*/ 1581214 h 1614261"/>
              <a:gd name="connsiteX32" fmla="*/ 6056376 w 7971408"/>
              <a:gd name="connsiteY32" fmla="*/ 1065378 h 1614261"/>
              <a:gd name="connsiteX33" fmla="*/ 6189028 w 7971408"/>
              <a:gd name="connsiteY33" fmla="*/ 968163 h 1614261"/>
              <a:gd name="connsiteX34" fmla="*/ 6444144 w 7971408"/>
              <a:gd name="connsiteY34" fmla="*/ 876145 h 1614261"/>
              <a:gd name="connsiteX35" fmla="*/ 6648107 w 7971408"/>
              <a:gd name="connsiteY35" fmla="*/ 787622 h 1614261"/>
              <a:gd name="connsiteX36" fmla="*/ 6826971 w 7971408"/>
              <a:gd name="connsiteY36" fmla="*/ 733017 h 1614261"/>
              <a:gd name="connsiteX37" fmla="*/ 6994393 w 7971408"/>
              <a:gd name="connsiteY37" fmla="*/ 658666 h 1614261"/>
              <a:gd name="connsiteX38" fmla="*/ 7435882 w 7971408"/>
              <a:gd name="connsiteY38" fmla="*/ 412975 h 1614261"/>
              <a:gd name="connsiteX39" fmla="*/ 5333776 w 7971408"/>
              <a:gd name="connsiteY39" fmla="*/ 486387 h 1614261"/>
              <a:gd name="connsiteX40" fmla="*/ 5535026 w 7971408"/>
              <a:gd name="connsiteY40" fmla="*/ 368052 h 1614261"/>
              <a:gd name="connsiteX41" fmla="*/ 6604583 w 7971408"/>
              <a:gd name="connsiteY41" fmla="*/ 131414 h 1614261"/>
              <a:gd name="connsiteX42" fmla="*/ 5119698 w 7971408"/>
              <a:gd name="connsiteY42" fmla="*/ 166726 h 1614261"/>
              <a:gd name="connsiteX43" fmla="*/ 5403244 w 7971408"/>
              <a:gd name="connsiteY43" fmla="*/ 0 h 1614261"/>
              <a:gd name="connsiteX44" fmla="*/ 4480974 w 7971408"/>
              <a:gd name="connsiteY44" fmla="*/ 0 h 1614261"/>
              <a:gd name="connsiteX45" fmla="*/ 5251710 w 7971408"/>
              <a:gd name="connsiteY45" fmla="*/ 0 h 1614261"/>
              <a:gd name="connsiteX46" fmla="*/ 4281213 w 7971408"/>
              <a:gd name="connsiteY46" fmla="*/ 110870 h 1614261"/>
              <a:gd name="connsiteX47" fmla="*/ 4480974 w 7971408"/>
              <a:gd name="connsiteY47" fmla="*/ 0 h 1614261"/>
              <a:gd name="connsiteX48" fmla="*/ 2790975 w 7971408"/>
              <a:gd name="connsiteY48" fmla="*/ 0 h 1614261"/>
              <a:gd name="connsiteX49" fmla="*/ 3514363 w 7971408"/>
              <a:gd name="connsiteY49" fmla="*/ 0 h 1614261"/>
              <a:gd name="connsiteX50" fmla="*/ 3108532 w 7971408"/>
              <a:gd name="connsiteY50" fmla="*/ 235196 h 1614261"/>
              <a:gd name="connsiteX51" fmla="*/ 2782846 w 7971408"/>
              <a:gd name="connsiteY51" fmla="*/ 185551 h 1614261"/>
              <a:gd name="connsiteX52" fmla="*/ 3142202 w 7971408"/>
              <a:gd name="connsiteY52" fmla="*/ 96974 h 1614261"/>
              <a:gd name="connsiteX53" fmla="*/ 2790975 w 7971408"/>
              <a:gd name="connsiteY53" fmla="*/ 0 h 1614261"/>
              <a:gd name="connsiteX54" fmla="*/ 0 w 7971408"/>
              <a:gd name="connsiteY54" fmla="*/ 0 h 1614261"/>
              <a:gd name="connsiteX55" fmla="*/ 1612463 w 7971408"/>
              <a:gd name="connsiteY55" fmla="*/ 0 h 1614261"/>
              <a:gd name="connsiteX56" fmla="*/ 534390 w 7971408"/>
              <a:gd name="connsiteY56" fmla="*/ 287049 h 1614261"/>
              <a:gd name="connsiteX57" fmla="*/ 661430 w 7971408"/>
              <a:gd name="connsiteY57" fmla="*/ 293578 h 1614261"/>
              <a:gd name="connsiteX58" fmla="*/ 0 w 7971408"/>
              <a:gd name="connsiteY58" fmla="*/ 622246 h 1614261"/>
              <a:gd name="connsiteX59" fmla="*/ 0 w 7971408"/>
              <a:gd name="connsiteY59" fmla="*/ 0 h 1614261"/>
              <a:gd name="connsiteX0" fmla="*/ 3121585 w 7971408"/>
              <a:gd name="connsiteY0" fmla="*/ 1399304 h 1614261"/>
              <a:gd name="connsiteX1" fmla="*/ 2763761 w 7971408"/>
              <a:gd name="connsiteY1" fmla="*/ 1614261 h 1614261"/>
              <a:gd name="connsiteX2" fmla="*/ 2130936 w 7971408"/>
              <a:gd name="connsiteY2" fmla="*/ 1614261 h 1614261"/>
              <a:gd name="connsiteX3" fmla="*/ 3121585 w 7971408"/>
              <a:gd name="connsiteY3" fmla="*/ 1399304 h 1614261"/>
              <a:gd name="connsiteX4" fmla="*/ 667643 w 7971408"/>
              <a:gd name="connsiteY4" fmla="*/ 1173741 h 1614261"/>
              <a:gd name="connsiteX5" fmla="*/ 360105 w 7971408"/>
              <a:gd name="connsiteY5" fmla="*/ 1326559 h 1614261"/>
              <a:gd name="connsiteX6" fmla="*/ 613745 w 7971408"/>
              <a:gd name="connsiteY6" fmla="*/ 1288328 h 1614261"/>
              <a:gd name="connsiteX7" fmla="*/ 433791 w 7971408"/>
              <a:gd name="connsiteY7" fmla="*/ 1381303 h 1614261"/>
              <a:gd name="connsiteX8" fmla="*/ 1726241 w 7971408"/>
              <a:gd name="connsiteY8" fmla="*/ 1187960 h 1614261"/>
              <a:gd name="connsiteX9" fmla="*/ 1439309 w 7971408"/>
              <a:gd name="connsiteY9" fmla="*/ 1336206 h 1614261"/>
              <a:gd name="connsiteX10" fmla="*/ 1529785 w 7971408"/>
              <a:gd name="connsiteY10" fmla="*/ 1322672 h 1614261"/>
              <a:gd name="connsiteX11" fmla="*/ 1375553 w 7971408"/>
              <a:gd name="connsiteY11" fmla="*/ 1412056 h 1614261"/>
              <a:gd name="connsiteX12" fmla="*/ 1944980 w 7971408"/>
              <a:gd name="connsiteY12" fmla="*/ 1288498 h 1614261"/>
              <a:gd name="connsiteX13" fmla="*/ 2503744 w 7971408"/>
              <a:gd name="connsiteY13" fmla="*/ 1201951 h 1614261"/>
              <a:gd name="connsiteX14" fmla="*/ 1792301 w 7971408"/>
              <a:gd name="connsiteY14" fmla="*/ 1614261 h 1614261"/>
              <a:gd name="connsiteX15" fmla="*/ 0 w 7971408"/>
              <a:gd name="connsiteY15" fmla="*/ 1614261 h 1614261"/>
              <a:gd name="connsiteX16" fmla="*/ 0 w 7971408"/>
              <a:gd name="connsiteY16" fmla="*/ 1274374 h 1614261"/>
              <a:gd name="connsiteX17" fmla="*/ 667643 w 7971408"/>
              <a:gd name="connsiteY17" fmla="*/ 1173741 h 1614261"/>
              <a:gd name="connsiteX18" fmla="*/ 399797 w 7971408"/>
              <a:gd name="connsiteY18" fmla="*/ 852284 h 1614261"/>
              <a:gd name="connsiteX19" fmla="*/ 0 w 7971408"/>
              <a:gd name="connsiteY19" fmla="*/ 1050945 h 1614261"/>
              <a:gd name="connsiteX20" fmla="*/ 0 w 7971408"/>
              <a:gd name="connsiteY20" fmla="*/ 912545 h 1614261"/>
              <a:gd name="connsiteX21" fmla="*/ 399797 w 7971408"/>
              <a:gd name="connsiteY21" fmla="*/ 852284 h 1614261"/>
              <a:gd name="connsiteX22" fmla="*/ 4881103 w 7971408"/>
              <a:gd name="connsiteY22" fmla="*/ 744655 h 1614261"/>
              <a:gd name="connsiteX23" fmla="*/ 4837702 w 7971408"/>
              <a:gd name="connsiteY23" fmla="*/ 769142 h 1614261"/>
              <a:gd name="connsiteX24" fmla="*/ 4804964 w 7971408"/>
              <a:gd name="connsiteY24" fmla="*/ 761088 h 1614261"/>
              <a:gd name="connsiteX25" fmla="*/ 4881103 w 7971408"/>
              <a:gd name="connsiteY25" fmla="*/ 744655 h 1614261"/>
              <a:gd name="connsiteX26" fmla="*/ 5403244 w 7971408"/>
              <a:gd name="connsiteY26" fmla="*/ 0 h 1614261"/>
              <a:gd name="connsiteX27" fmla="*/ 7971408 w 7971408"/>
              <a:gd name="connsiteY27" fmla="*/ 0 h 1614261"/>
              <a:gd name="connsiteX28" fmla="*/ 7971408 w 7971408"/>
              <a:gd name="connsiteY28" fmla="*/ 1614261 h 1614261"/>
              <a:gd name="connsiteX29" fmla="*/ 2935901 w 7971408"/>
              <a:gd name="connsiteY29" fmla="*/ 1614261 h 1614261"/>
              <a:gd name="connsiteX30" fmla="*/ 4118817 w 7971408"/>
              <a:gd name="connsiteY30" fmla="*/ 1358958 h 1614261"/>
              <a:gd name="connsiteX31" fmla="*/ 3724902 w 7971408"/>
              <a:gd name="connsiteY31" fmla="*/ 1581214 h 1614261"/>
              <a:gd name="connsiteX32" fmla="*/ 6056376 w 7971408"/>
              <a:gd name="connsiteY32" fmla="*/ 1065378 h 1614261"/>
              <a:gd name="connsiteX33" fmla="*/ 6189028 w 7971408"/>
              <a:gd name="connsiteY33" fmla="*/ 968163 h 1614261"/>
              <a:gd name="connsiteX34" fmla="*/ 6444144 w 7971408"/>
              <a:gd name="connsiteY34" fmla="*/ 876145 h 1614261"/>
              <a:gd name="connsiteX35" fmla="*/ 6648107 w 7971408"/>
              <a:gd name="connsiteY35" fmla="*/ 787622 h 1614261"/>
              <a:gd name="connsiteX36" fmla="*/ 6826971 w 7971408"/>
              <a:gd name="connsiteY36" fmla="*/ 733017 h 1614261"/>
              <a:gd name="connsiteX37" fmla="*/ 6994393 w 7971408"/>
              <a:gd name="connsiteY37" fmla="*/ 658666 h 1614261"/>
              <a:gd name="connsiteX38" fmla="*/ 7435882 w 7971408"/>
              <a:gd name="connsiteY38" fmla="*/ 412975 h 1614261"/>
              <a:gd name="connsiteX39" fmla="*/ 5333776 w 7971408"/>
              <a:gd name="connsiteY39" fmla="*/ 486387 h 1614261"/>
              <a:gd name="connsiteX40" fmla="*/ 5535026 w 7971408"/>
              <a:gd name="connsiteY40" fmla="*/ 368052 h 1614261"/>
              <a:gd name="connsiteX41" fmla="*/ 6604583 w 7971408"/>
              <a:gd name="connsiteY41" fmla="*/ 131414 h 1614261"/>
              <a:gd name="connsiteX42" fmla="*/ 5119698 w 7971408"/>
              <a:gd name="connsiteY42" fmla="*/ 166726 h 1614261"/>
              <a:gd name="connsiteX43" fmla="*/ 5403244 w 7971408"/>
              <a:gd name="connsiteY43" fmla="*/ 0 h 1614261"/>
              <a:gd name="connsiteX44" fmla="*/ 4480974 w 7971408"/>
              <a:gd name="connsiteY44" fmla="*/ 0 h 1614261"/>
              <a:gd name="connsiteX45" fmla="*/ 5251710 w 7971408"/>
              <a:gd name="connsiteY45" fmla="*/ 0 h 1614261"/>
              <a:gd name="connsiteX46" fmla="*/ 4281213 w 7971408"/>
              <a:gd name="connsiteY46" fmla="*/ 110870 h 1614261"/>
              <a:gd name="connsiteX47" fmla="*/ 4480974 w 7971408"/>
              <a:gd name="connsiteY47" fmla="*/ 0 h 1614261"/>
              <a:gd name="connsiteX48" fmla="*/ 2790975 w 7971408"/>
              <a:gd name="connsiteY48" fmla="*/ 0 h 1614261"/>
              <a:gd name="connsiteX49" fmla="*/ 3514363 w 7971408"/>
              <a:gd name="connsiteY49" fmla="*/ 0 h 1614261"/>
              <a:gd name="connsiteX50" fmla="*/ 3108532 w 7971408"/>
              <a:gd name="connsiteY50" fmla="*/ 235196 h 1614261"/>
              <a:gd name="connsiteX51" fmla="*/ 2782846 w 7971408"/>
              <a:gd name="connsiteY51" fmla="*/ 185551 h 1614261"/>
              <a:gd name="connsiteX52" fmla="*/ 3142202 w 7971408"/>
              <a:gd name="connsiteY52" fmla="*/ 96974 h 1614261"/>
              <a:gd name="connsiteX53" fmla="*/ 2790975 w 7971408"/>
              <a:gd name="connsiteY53" fmla="*/ 0 h 1614261"/>
              <a:gd name="connsiteX54" fmla="*/ 0 w 7971408"/>
              <a:gd name="connsiteY54" fmla="*/ 0 h 1614261"/>
              <a:gd name="connsiteX55" fmla="*/ 1612463 w 7971408"/>
              <a:gd name="connsiteY55" fmla="*/ 0 h 1614261"/>
              <a:gd name="connsiteX56" fmla="*/ 534390 w 7971408"/>
              <a:gd name="connsiteY56" fmla="*/ 287049 h 1614261"/>
              <a:gd name="connsiteX57" fmla="*/ 661430 w 7971408"/>
              <a:gd name="connsiteY57" fmla="*/ 293578 h 1614261"/>
              <a:gd name="connsiteX58" fmla="*/ 0 w 7971408"/>
              <a:gd name="connsiteY58" fmla="*/ 622246 h 1614261"/>
              <a:gd name="connsiteX59" fmla="*/ 0 w 7971408"/>
              <a:gd name="connsiteY59" fmla="*/ 0 h 1614261"/>
              <a:gd name="connsiteX0" fmla="*/ 3121585 w 7971408"/>
              <a:gd name="connsiteY0" fmla="*/ 1399304 h 1614261"/>
              <a:gd name="connsiteX1" fmla="*/ 2763761 w 7971408"/>
              <a:gd name="connsiteY1" fmla="*/ 1614261 h 1614261"/>
              <a:gd name="connsiteX2" fmla="*/ 2130936 w 7971408"/>
              <a:gd name="connsiteY2" fmla="*/ 1614261 h 1614261"/>
              <a:gd name="connsiteX3" fmla="*/ 3121585 w 7971408"/>
              <a:gd name="connsiteY3" fmla="*/ 1399304 h 1614261"/>
              <a:gd name="connsiteX4" fmla="*/ 667643 w 7971408"/>
              <a:gd name="connsiteY4" fmla="*/ 1173741 h 1614261"/>
              <a:gd name="connsiteX5" fmla="*/ 360105 w 7971408"/>
              <a:gd name="connsiteY5" fmla="*/ 1326559 h 1614261"/>
              <a:gd name="connsiteX6" fmla="*/ 613745 w 7971408"/>
              <a:gd name="connsiteY6" fmla="*/ 1288328 h 1614261"/>
              <a:gd name="connsiteX7" fmla="*/ 433791 w 7971408"/>
              <a:gd name="connsiteY7" fmla="*/ 1381303 h 1614261"/>
              <a:gd name="connsiteX8" fmla="*/ 1726241 w 7971408"/>
              <a:gd name="connsiteY8" fmla="*/ 1187960 h 1614261"/>
              <a:gd name="connsiteX9" fmla="*/ 1439309 w 7971408"/>
              <a:gd name="connsiteY9" fmla="*/ 1336206 h 1614261"/>
              <a:gd name="connsiteX10" fmla="*/ 1529785 w 7971408"/>
              <a:gd name="connsiteY10" fmla="*/ 1322672 h 1614261"/>
              <a:gd name="connsiteX11" fmla="*/ 1375553 w 7971408"/>
              <a:gd name="connsiteY11" fmla="*/ 1412056 h 1614261"/>
              <a:gd name="connsiteX12" fmla="*/ 1944980 w 7971408"/>
              <a:gd name="connsiteY12" fmla="*/ 1288498 h 1614261"/>
              <a:gd name="connsiteX13" fmla="*/ 2503744 w 7971408"/>
              <a:gd name="connsiteY13" fmla="*/ 1201951 h 1614261"/>
              <a:gd name="connsiteX14" fmla="*/ 1792301 w 7971408"/>
              <a:gd name="connsiteY14" fmla="*/ 1614261 h 1614261"/>
              <a:gd name="connsiteX15" fmla="*/ 0 w 7971408"/>
              <a:gd name="connsiteY15" fmla="*/ 1614261 h 1614261"/>
              <a:gd name="connsiteX16" fmla="*/ 0 w 7971408"/>
              <a:gd name="connsiteY16" fmla="*/ 1274374 h 1614261"/>
              <a:gd name="connsiteX17" fmla="*/ 667643 w 7971408"/>
              <a:gd name="connsiteY17" fmla="*/ 1173741 h 1614261"/>
              <a:gd name="connsiteX18" fmla="*/ 399797 w 7971408"/>
              <a:gd name="connsiteY18" fmla="*/ 852284 h 1614261"/>
              <a:gd name="connsiteX19" fmla="*/ 0 w 7971408"/>
              <a:gd name="connsiteY19" fmla="*/ 1050945 h 1614261"/>
              <a:gd name="connsiteX20" fmla="*/ 0 w 7971408"/>
              <a:gd name="connsiteY20" fmla="*/ 912545 h 1614261"/>
              <a:gd name="connsiteX21" fmla="*/ 399797 w 7971408"/>
              <a:gd name="connsiteY21" fmla="*/ 852284 h 1614261"/>
              <a:gd name="connsiteX22" fmla="*/ 4881103 w 7971408"/>
              <a:gd name="connsiteY22" fmla="*/ 744655 h 1614261"/>
              <a:gd name="connsiteX23" fmla="*/ 4837702 w 7971408"/>
              <a:gd name="connsiteY23" fmla="*/ 769142 h 1614261"/>
              <a:gd name="connsiteX24" fmla="*/ 4804964 w 7971408"/>
              <a:gd name="connsiteY24" fmla="*/ 761088 h 1614261"/>
              <a:gd name="connsiteX25" fmla="*/ 4881103 w 7971408"/>
              <a:gd name="connsiteY25" fmla="*/ 744655 h 1614261"/>
              <a:gd name="connsiteX26" fmla="*/ 5403244 w 7971408"/>
              <a:gd name="connsiteY26" fmla="*/ 0 h 1614261"/>
              <a:gd name="connsiteX27" fmla="*/ 7971408 w 7971408"/>
              <a:gd name="connsiteY27" fmla="*/ 0 h 1614261"/>
              <a:gd name="connsiteX28" fmla="*/ 7971408 w 7971408"/>
              <a:gd name="connsiteY28" fmla="*/ 1614261 h 1614261"/>
              <a:gd name="connsiteX29" fmla="*/ 2935901 w 7971408"/>
              <a:gd name="connsiteY29" fmla="*/ 1614261 h 1614261"/>
              <a:gd name="connsiteX30" fmla="*/ 4118817 w 7971408"/>
              <a:gd name="connsiteY30" fmla="*/ 1358958 h 1614261"/>
              <a:gd name="connsiteX31" fmla="*/ 3724902 w 7971408"/>
              <a:gd name="connsiteY31" fmla="*/ 1581214 h 1614261"/>
              <a:gd name="connsiteX32" fmla="*/ 6056376 w 7971408"/>
              <a:gd name="connsiteY32" fmla="*/ 1065378 h 1614261"/>
              <a:gd name="connsiteX33" fmla="*/ 6280468 w 7971408"/>
              <a:gd name="connsiteY33" fmla="*/ 975783 h 1614261"/>
              <a:gd name="connsiteX34" fmla="*/ 6444144 w 7971408"/>
              <a:gd name="connsiteY34" fmla="*/ 876145 h 1614261"/>
              <a:gd name="connsiteX35" fmla="*/ 6648107 w 7971408"/>
              <a:gd name="connsiteY35" fmla="*/ 787622 h 1614261"/>
              <a:gd name="connsiteX36" fmla="*/ 6826971 w 7971408"/>
              <a:gd name="connsiteY36" fmla="*/ 733017 h 1614261"/>
              <a:gd name="connsiteX37" fmla="*/ 6994393 w 7971408"/>
              <a:gd name="connsiteY37" fmla="*/ 658666 h 1614261"/>
              <a:gd name="connsiteX38" fmla="*/ 7435882 w 7971408"/>
              <a:gd name="connsiteY38" fmla="*/ 412975 h 1614261"/>
              <a:gd name="connsiteX39" fmla="*/ 5333776 w 7971408"/>
              <a:gd name="connsiteY39" fmla="*/ 486387 h 1614261"/>
              <a:gd name="connsiteX40" fmla="*/ 5535026 w 7971408"/>
              <a:gd name="connsiteY40" fmla="*/ 368052 h 1614261"/>
              <a:gd name="connsiteX41" fmla="*/ 6604583 w 7971408"/>
              <a:gd name="connsiteY41" fmla="*/ 131414 h 1614261"/>
              <a:gd name="connsiteX42" fmla="*/ 5119698 w 7971408"/>
              <a:gd name="connsiteY42" fmla="*/ 166726 h 1614261"/>
              <a:gd name="connsiteX43" fmla="*/ 5403244 w 7971408"/>
              <a:gd name="connsiteY43" fmla="*/ 0 h 1614261"/>
              <a:gd name="connsiteX44" fmla="*/ 4480974 w 7971408"/>
              <a:gd name="connsiteY44" fmla="*/ 0 h 1614261"/>
              <a:gd name="connsiteX45" fmla="*/ 5251710 w 7971408"/>
              <a:gd name="connsiteY45" fmla="*/ 0 h 1614261"/>
              <a:gd name="connsiteX46" fmla="*/ 4281213 w 7971408"/>
              <a:gd name="connsiteY46" fmla="*/ 110870 h 1614261"/>
              <a:gd name="connsiteX47" fmla="*/ 4480974 w 7971408"/>
              <a:gd name="connsiteY47" fmla="*/ 0 h 1614261"/>
              <a:gd name="connsiteX48" fmla="*/ 2790975 w 7971408"/>
              <a:gd name="connsiteY48" fmla="*/ 0 h 1614261"/>
              <a:gd name="connsiteX49" fmla="*/ 3514363 w 7971408"/>
              <a:gd name="connsiteY49" fmla="*/ 0 h 1614261"/>
              <a:gd name="connsiteX50" fmla="*/ 3108532 w 7971408"/>
              <a:gd name="connsiteY50" fmla="*/ 235196 h 1614261"/>
              <a:gd name="connsiteX51" fmla="*/ 2782846 w 7971408"/>
              <a:gd name="connsiteY51" fmla="*/ 185551 h 1614261"/>
              <a:gd name="connsiteX52" fmla="*/ 3142202 w 7971408"/>
              <a:gd name="connsiteY52" fmla="*/ 96974 h 1614261"/>
              <a:gd name="connsiteX53" fmla="*/ 2790975 w 7971408"/>
              <a:gd name="connsiteY53" fmla="*/ 0 h 1614261"/>
              <a:gd name="connsiteX54" fmla="*/ 0 w 7971408"/>
              <a:gd name="connsiteY54" fmla="*/ 0 h 1614261"/>
              <a:gd name="connsiteX55" fmla="*/ 1612463 w 7971408"/>
              <a:gd name="connsiteY55" fmla="*/ 0 h 1614261"/>
              <a:gd name="connsiteX56" fmla="*/ 534390 w 7971408"/>
              <a:gd name="connsiteY56" fmla="*/ 287049 h 1614261"/>
              <a:gd name="connsiteX57" fmla="*/ 661430 w 7971408"/>
              <a:gd name="connsiteY57" fmla="*/ 293578 h 1614261"/>
              <a:gd name="connsiteX58" fmla="*/ 0 w 7971408"/>
              <a:gd name="connsiteY58" fmla="*/ 622246 h 1614261"/>
              <a:gd name="connsiteX59" fmla="*/ 0 w 7971408"/>
              <a:gd name="connsiteY59" fmla="*/ 0 h 1614261"/>
              <a:gd name="connsiteX0" fmla="*/ 3121585 w 7971408"/>
              <a:gd name="connsiteY0" fmla="*/ 1399304 h 1614261"/>
              <a:gd name="connsiteX1" fmla="*/ 2763761 w 7971408"/>
              <a:gd name="connsiteY1" fmla="*/ 1614261 h 1614261"/>
              <a:gd name="connsiteX2" fmla="*/ 2130936 w 7971408"/>
              <a:gd name="connsiteY2" fmla="*/ 1614261 h 1614261"/>
              <a:gd name="connsiteX3" fmla="*/ 3121585 w 7971408"/>
              <a:gd name="connsiteY3" fmla="*/ 1399304 h 1614261"/>
              <a:gd name="connsiteX4" fmla="*/ 667643 w 7971408"/>
              <a:gd name="connsiteY4" fmla="*/ 1173741 h 1614261"/>
              <a:gd name="connsiteX5" fmla="*/ 360105 w 7971408"/>
              <a:gd name="connsiteY5" fmla="*/ 1326559 h 1614261"/>
              <a:gd name="connsiteX6" fmla="*/ 613745 w 7971408"/>
              <a:gd name="connsiteY6" fmla="*/ 1288328 h 1614261"/>
              <a:gd name="connsiteX7" fmla="*/ 433791 w 7971408"/>
              <a:gd name="connsiteY7" fmla="*/ 1381303 h 1614261"/>
              <a:gd name="connsiteX8" fmla="*/ 1726241 w 7971408"/>
              <a:gd name="connsiteY8" fmla="*/ 1187960 h 1614261"/>
              <a:gd name="connsiteX9" fmla="*/ 1439309 w 7971408"/>
              <a:gd name="connsiteY9" fmla="*/ 1336206 h 1614261"/>
              <a:gd name="connsiteX10" fmla="*/ 1529785 w 7971408"/>
              <a:gd name="connsiteY10" fmla="*/ 1322672 h 1614261"/>
              <a:gd name="connsiteX11" fmla="*/ 1375553 w 7971408"/>
              <a:gd name="connsiteY11" fmla="*/ 1412056 h 1614261"/>
              <a:gd name="connsiteX12" fmla="*/ 1944980 w 7971408"/>
              <a:gd name="connsiteY12" fmla="*/ 1288498 h 1614261"/>
              <a:gd name="connsiteX13" fmla="*/ 2503744 w 7971408"/>
              <a:gd name="connsiteY13" fmla="*/ 1201951 h 1614261"/>
              <a:gd name="connsiteX14" fmla="*/ 1792301 w 7971408"/>
              <a:gd name="connsiteY14" fmla="*/ 1614261 h 1614261"/>
              <a:gd name="connsiteX15" fmla="*/ 0 w 7971408"/>
              <a:gd name="connsiteY15" fmla="*/ 1614261 h 1614261"/>
              <a:gd name="connsiteX16" fmla="*/ 0 w 7971408"/>
              <a:gd name="connsiteY16" fmla="*/ 1274374 h 1614261"/>
              <a:gd name="connsiteX17" fmla="*/ 667643 w 7971408"/>
              <a:gd name="connsiteY17" fmla="*/ 1173741 h 1614261"/>
              <a:gd name="connsiteX18" fmla="*/ 399797 w 7971408"/>
              <a:gd name="connsiteY18" fmla="*/ 852284 h 1614261"/>
              <a:gd name="connsiteX19" fmla="*/ 0 w 7971408"/>
              <a:gd name="connsiteY19" fmla="*/ 1050945 h 1614261"/>
              <a:gd name="connsiteX20" fmla="*/ 0 w 7971408"/>
              <a:gd name="connsiteY20" fmla="*/ 912545 h 1614261"/>
              <a:gd name="connsiteX21" fmla="*/ 399797 w 7971408"/>
              <a:gd name="connsiteY21" fmla="*/ 852284 h 1614261"/>
              <a:gd name="connsiteX22" fmla="*/ 4881103 w 7971408"/>
              <a:gd name="connsiteY22" fmla="*/ 744655 h 1614261"/>
              <a:gd name="connsiteX23" fmla="*/ 4837702 w 7971408"/>
              <a:gd name="connsiteY23" fmla="*/ 769142 h 1614261"/>
              <a:gd name="connsiteX24" fmla="*/ 4804964 w 7971408"/>
              <a:gd name="connsiteY24" fmla="*/ 761088 h 1614261"/>
              <a:gd name="connsiteX25" fmla="*/ 4881103 w 7971408"/>
              <a:gd name="connsiteY25" fmla="*/ 744655 h 1614261"/>
              <a:gd name="connsiteX26" fmla="*/ 5403244 w 7971408"/>
              <a:gd name="connsiteY26" fmla="*/ 0 h 1614261"/>
              <a:gd name="connsiteX27" fmla="*/ 7971408 w 7971408"/>
              <a:gd name="connsiteY27" fmla="*/ 0 h 1614261"/>
              <a:gd name="connsiteX28" fmla="*/ 7971408 w 7971408"/>
              <a:gd name="connsiteY28" fmla="*/ 1614261 h 1614261"/>
              <a:gd name="connsiteX29" fmla="*/ 2935901 w 7971408"/>
              <a:gd name="connsiteY29" fmla="*/ 1614261 h 1614261"/>
              <a:gd name="connsiteX30" fmla="*/ 4118817 w 7971408"/>
              <a:gd name="connsiteY30" fmla="*/ 1358958 h 1614261"/>
              <a:gd name="connsiteX31" fmla="*/ 3724902 w 7971408"/>
              <a:gd name="connsiteY31" fmla="*/ 1581214 h 1614261"/>
              <a:gd name="connsiteX32" fmla="*/ 6056376 w 7971408"/>
              <a:gd name="connsiteY32" fmla="*/ 1065378 h 1614261"/>
              <a:gd name="connsiteX33" fmla="*/ 6280468 w 7971408"/>
              <a:gd name="connsiteY33" fmla="*/ 975783 h 1614261"/>
              <a:gd name="connsiteX34" fmla="*/ 6497484 w 7971408"/>
              <a:gd name="connsiteY34" fmla="*/ 906625 h 1614261"/>
              <a:gd name="connsiteX35" fmla="*/ 6648107 w 7971408"/>
              <a:gd name="connsiteY35" fmla="*/ 787622 h 1614261"/>
              <a:gd name="connsiteX36" fmla="*/ 6826971 w 7971408"/>
              <a:gd name="connsiteY36" fmla="*/ 733017 h 1614261"/>
              <a:gd name="connsiteX37" fmla="*/ 6994393 w 7971408"/>
              <a:gd name="connsiteY37" fmla="*/ 658666 h 1614261"/>
              <a:gd name="connsiteX38" fmla="*/ 7435882 w 7971408"/>
              <a:gd name="connsiteY38" fmla="*/ 412975 h 1614261"/>
              <a:gd name="connsiteX39" fmla="*/ 5333776 w 7971408"/>
              <a:gd name="connsiteY39" fmla="*/ 486387 h 1614261"/>
              <a:gd name="connsiteX40" fmla="*/ 5535026 w 7971408"/>
              <a:gd name="connsiteY40" fmla="*/ 368052 h 1614261"/>
              <a:gd name="connsiteX41" fmla="*/ 6604583 w 7971408"/>
              <a:gd name="connsiteY41" fmla="*/ 131414 h 1614261"/>
              <a:gd name="connsiteX42" fmla="*/ 5119698 w 7971408"/>
              <a:gd name="connsiteY42" fmla="*/ 166726 h 1614261"/>
              <a:gd name="connsiteX43" fmla="*/ 5403244 w 7971408"/>
              <a:gd name="connsiteY43" fmla="*/ 0 h 1614261"/>
              <a:gd name="connsiteX44" fmla="*/ 4480974 w 7971408"/>
              <a:gd name="connsiteY44" fmla="*/ 0 h 1614261"/>
              <a:gd name="connsiteX45" fmla="*/ 5251710 w 7971408"/>
              <a:gd name="connsiteY45" fmla="*/ 0 h 1614261"/>
              <a:gd name="connsiteX46" fmla="*/ 4281213 w 7971408"/>
              <a:gd name="connsiteY46" fmla="*/ 110870 h 1614261"/>
              <a:gd name="connsiteX47" fmla="*/ 4480974 w 7971408"/>
              <a:gd name="connsiteY47" fmla="*/ 0 h 1614261"/>
              <a:gd name="connsiteX48" fmla="*/ 2790975 w 7971408"/>
              <a:gd name="connsiteY48" fmla="*/ 0 h 1614261"/>
              <a:gd name="connsiteX49" fmla="*/ 3514363 w 7971408"/>
              <a:gd name="connsiteY49" fmla="*/ 0 h 1614261"/>
              <a:gd name="connsiteX50" fmla="*/ 3108532 w 7971408"/>
              <a:gd name="connsiteY50" fmla="*/ 235196 h 1614261"/>
              <a:gd name="connsiteX51" fmla="*/ 2782846 w 7971408"/>
              <a:gd name="connsiteY51" fmla="*/ 185551 h 1614261"/>
              <a:gd name="connsiteX52" fmla="*/ 3142202 w 7971408"/>
              <a:gd name="connsiteY52" fmla="*/ 96974 h 1614261"/>
              <a:gd name="connsiteX53" fmla="*/ 2790975 w 7971408"/>
              <a:gd name="connsiteY53" fmla="*/ 0 h 1614261"/>
              <a:gd name="connsiteX54" fmla="*/ 0 w 7971408"/>
              <a:gd name="connsiteY54" fmla="*/ 0 h 1614261"/>
              <a:gd name="connsiteX55" fmla="*/ 1612463 w 7971408"/>
              <a:gd name="connsiteY55" fmla="*/ 0 h 1614261"/>
              <a:gd name="connsiteX56" fmla="*/ 534390 w 7971408"/>
              <a:gd name="connsiteY56" fmla="*/ 287049 h 1614261"/>
              <a:gd name="connsiteX57" fmla="*/ 661430 w 7971408"/>
              <a:gd name="connsiteY57" fmla="*/ 293578 h 1614261"/>
              <a:gd name="connsiteX58" fmla="*/ 0 w 7971408"/>
              <a:gd name="connsiteY58" fmla="*/ 622246 h 1614261"/>
              <a:gd name="connsiteX59" fmla="*/ 0 w 7971408"/>
              <a:gd name="connsiteY59" fmla="*/ 0 h 1614261"/>
              <a:gd name="connsiteX0" fmla="*/ 3121585 w 7971408"/>
              <a:gd name="connsiteY0" fmla="*/ 1399304 h 1614261"/>
              <a:gd name="connsiteX1" fmla="*/ 2763761 w 7971408"/>
              <a:gd name="connsiteY1" fmla="*/ 1614261 h 1614261"/>
              <a:gd name="connsiteX2" fmla="*/ 2130936 w 7971408"/>
              <a:gd name="connsiteY2" fmla="*/ 1614261 h 1614261"/>
              <a:gd name="connsiteX3" fmla="*/ 3121585 w 7971408"/>
              <a:gd name="connsiteY3" fmla="*/ 1399304 h 1614261"/>
              <a:gd name="connsiteX4" fmla="*/ 667643 w 7971408"/>
              <a:gd name="connsiteY4" fmla="*/ 1173741 h 1614261"/>
              <a:gd name="connsiteX5" fmla="*/ 360105 w 7971408"/>
              <a:gd name="connsiteY5" fmla="*/ 1326559 h 1614261"/>
              <a:gd name="connsiteX6" fmla="*/ 613745 w 7971408"/>
              <a:gd name="connsiteY6" fmla="*/ 1288328 h 1614261"/>
              <a:gd name="connsiteX7" fmla="*/ 433791 w 7971408"/>
              <a:gd name="connsiteY7" fmla="*/ 1381303 h 1614261"/>
              <a:gd name="connsiteX8" fmla="*/ 1726241 w 7971408"/>
              <a:gd name="connsiteY8" fmla="*/ 1187960 h 1614261"/>
              <a:gd name="connsiteX9" fmla="*/ 1439309 w 7971408"/>
              <a:gd name="connsiteY9" fmla="*/ 1336206 h 1614261"/>
              <a:gd name="connsiteX10" fmla="*/ 1529785 w 7971408"/>
              <a:gd name="connsiteY10" fmla="*/ 1322672 h 1614261"/>
              <a:gd name="connsiteX11" fmla="*/ 1375553 w 7971408"/>
              <a:gd name="connsiteY11" fmla="*/ 1412056 h 1614261"/>
              <a:gd name="connsiteX12" fmla="*/ 1944980 w 7971408"/>
              <a:gd name="connsiteY12" fmla="*/ 1288498 h 1614261"/>
              <a:gd name="connsiteX13" fmla="*/ 2503744 w 7971408"/>
              <a:gd name="connsiteY13" fmla="*/ 1201951 h 1614261"/>
              <a:gd name="connsiteX14" fmla="*/ 1792301 w 7971408"/>
              <a:gd name="connsiteY14" fmla="*/ 1614261 h 1614261"/>
              <a:gd name="connsiteX15" fmla="*/ 0 w 7971408"/>
              <a:gd name="connsiteY15" fmla="*/ 1614261 h 1614261"/>
              <a:gd name="connsiteX16" fmla="*/ 0 w 7971408"/>
              <a:gd name="connsiteY16" fmla="*/ 1274374 h 1614261"/>
              <a:gd name="connsiteX17" fmla="*/ 667643 w 7971408"/>
              <a:gd name="connsiteY17" fmla="*/ 1173741 h 1614261"/>
              <a:gd name="connsiteX18" fmla="*/ 399797 w 7971408"/>
              <a:gd name="connsiteY18" fmla="*/ 852284 h 1614261"/>
              <a:gd name="connsiteX19" fmla="*/ 0 w 7971408"/>
              <a:gd name="connsiteY19" fmla="*/ 1050945 h 1614261"/>
              <a:gd name="connsiteX20" fmla="*/ 0 w 7971408"/>
              <a:gd name="connsiteY20" fmla="*/ 912545 h 1614261"/>
              <a:gd name="connsiteX21" fmla="*/ 399797 w 7971408"/>
              <a:gd name="connsiteY21" fmla="*/ 852284 h 1614261"/>
              <a:gd name="connsiteX22" fmla="*/ 4881103 w 7971408"/>
              <a:gd name="connsiteY22" fmla="*/ 744655 h 1614261"/>
              <a:gd name="connsiteX23" fmla="*/ 4837702 w 7971408"/>
              <a:gd name="connsiteY23" fmla="*/ 769142 h 1614261"/>
              <a:gd name="connsiteX24" fmla="*/ 4804964 w 7971408"/>
              <a:gd name="connsiteY24" fmla="*/ 761088 h 1614261"/>
              <a:gd name="connsiteX25" fmla="*/ 4881103 w 7971408"/>
              <a:gd name="connsiteY25" fmla="*/ 744655 h 1614261"/>
              <a:gd name="connsiteX26" fmla="*/ 5403244 w 7971408"/>
              <a:gd name="connsiteY26" fmla="*/ 0 h 1614261"/>
              <a:gd name="connsiteX27" fmla="*/ 7971408 w 7971408"/>
              <a:gd name="connsiteY27" fmla="*/ 0 h 1614261"/>
              <a:gd name="connsiteX28" fmla="*/ 7971408 w 7971408"/>
              <a:gd name="connsiteY28" fmla="*/ 1614261 h 1614261"/>
              <a:gd name="connsiteX29" fmla="*/ 2935901 w 7971408"/>
              <a:gd name="connsiteY29" fmla="*/ 1614261 h 1614261"/>
              <a:gd name="connsiteX30" fmla="*/ 4118817 w 7971408"/>
              <a:gd name="connsiteY30" fmla="*/ 1358958 h 1614261"/>
              <a:gd name="connsiteX31" fmla="*/ 3724902 w 7971408"/>
              <a:gd name="connsiteY31" fmla="*/ 1581214 h 1614261"/>
              <a:gd name="connsiteX32" fmla="*/ 6056376 w 7971408"/>
              <a:gd name="connsiteY32" fmla="*/ 1065378 h 1614261"/>
              <a:gd name="connsiteX33" fmla="*/ 6280468 w 7971408"/>
              <a:gd name="connsiteY33" fmla="*/ 975783 h 1614261"/>
              <a:gd name="connsiteX34" fmla="*/ 6497484 w 7971408"/>
              <a:gd name="connsiteY34" fmla="*/ 906625 h 1614261"/>
              <a:gd name="connsiteX35" fmla="*/ 6731927 w 7971408"/>
              <a:gd name="connsiteY35" fmla="*/ 795242 h 1614261"/>
              <a:gd name="connsiteX36" fmla="*/ 6826971 w 7971408"/>
              <a:gd name="connsiteY36" fmla="*/ 733017 h 1614261"/>
              <a:gd name="connsiteX37" fmla="*/ 6994393 w 7971408"/>
              <a:gd name="connsiteY37" fmla="*/ 658666 h 1614261"/>
              <a:gd name="connsiteX38" fmla="*/ 7435882 w 7971408"/>
              <a:gd name="connsiteY38" fmla="*/ 412975 h 1614261"/>
              <a:gd name="connsiteX39" fmla="*/ 5333776 w 7971408"/>
              <a:gd name="connsiteY39" fmla="*/ 486387 h 1614261"/>
              <a:gd name="connsiteX40" fmla="*/ 5535026 w 7971408"/>
              <a:gd name="connsiteY40" fmla="*/ 368052 h 1614261"/>
              <a:gd name="connsiteX41" fmla="*/ 6604583 w 7971408"/>
              <a:gd name="connsiteY41" fmla="*/ 131414 h 1614261"/>
              <a:gd name="connsiteX42" fmla="*/ 5119698 w 7971408"/>
              <a:gd name="connsiteY42" fmla="*/ 166726 h 1614261"/>
              <a:gd name="connsiteX43" fmla="*/ 5403244 w 7971408"/>
              <a:gd name="connsiteY43" fmla="*/ 0 h 1614261"/>
              <a:gd name="connsiteX44" fmla="*/ 4480974 w 7971408"/>
              <a:gd name="connsiteY44" fmla="*/ 0 h 1614261"/>
              <a:gd name="connsiteX45" fmla="*/ 5251710 w 7971408"/>
              <a:gd name="connsiteY45" fmla="*/ 0 h 1614261"/>
              <a:gd name="connsiteX46" fmla="*/ 4281213 w 7971408"/>
              <a:gd name="connsiteY46" fmla="*/ 110870 h 1614261"/>
              <a:gd name="connsiteX47" fmla="*/ 4480974 w 7971408"/>
              <a:gd name="connsiteY47" fmla="*/ 0 h 1614261"/>
              <a:gd name="connsiteX48" fmla="*/ 2790975 w 7971408"/>
              <a:gd name="connsiteY48" fmla="*/ 0 h 1614261"/>
              <a:gd name="connsiteX49" fmla="*/ 3514363 w 7971408"/>
              <a:gd name="connsiteY49" fmla="*/ 0 h 1614261"/>
              <a:gd name="connsiteX50" fmla="*/ 3108532 w 7971408"/>
              <a:gd name="connsiteY50" fmla="*/ 235196 h 1614261"/>
              <a:gd name="connsiteX51" fmla="*/ 2782846 w 7971408"/>
              <a:gd name="connsiteY51" fmla="*/ 185551 h 1614261"/>
              <a:gd name="connsiteX52" fmla="*/ 3142202 w 7971408"/>
              <a:gd name="connsiteY52" fmla="*/ 96974 h 1614261"/>
              <a:gd name="connsiteX53" fmla="*/ 2790975 w 7971408"/>
              <a:gd name="connsiteY53" fmla="*/ 0 h 1614261"/>
              <a:gd name="connsiteX54" fmla="*/ 0 w 7971408"/>
              <a:gd name="connsiteY54" fmla="*/ 0 h 1614261"/>
              <a:gd name="connsiteX55" fmla="*/ 1612463 w 7971408"/>
              <a:gd name="connsiteY55" fmla="*/ 0 h 1614261"/>
              <a:gd name="connsiteX56" fmla="*/ 534390 w 7971408"/>
              <a:gd name="connsiteY56" fmla="*/ 287049 h 1614261"/>
              <a:gd name="connsiteX57" fmla="*/ 661430 w 7971408"/>
              <a:gd name="connsiteY57" fmla="*/ 293578 h 1614261"/>
              <a:gd name="connsiteX58" fmla="*/ 0 w 7971408"/>
              <a:gd name="connsiteY58" fmla="*/ 622246 h 1614261"/>
              <a:gd name="connsiteX59" fmla="*/ 0 w 7971408"/>
              <a:gd name="connsiteY59" fmla="*/ 0 h 1614261"/>
              <a:gd name="connsiteX0" fmla="*/ 3121585 w 7971408"/>
              <a:gd name="connsiteY0" fmla="*/ 1399304 h 1614261"/>
              <a:gd name="connsiteX1" fmla="*/ 2763761 w 7971408"/>
              <a:gd name="connsiteY1" fmla="*/ 1614261 h 1614261"/>
              <a:gd name="connsiteX2" fmla="*/ 2130936 w 7971408"/>
              <a:gd name="connsiteY2" fmla="*/ 1614261 h 1614261"/>
              <a:gd name="connsiteX3" fmla="*/ 3121585 w 7971408"/>
              <a:gd name="connsiteY3" fmla="*/ 1399304 h 1614261"/>
              <a:gd name="connsiteX4" fmla="*/ 667643 w 7971408"/>
              <a:gd name="connsiteY4" fmla="*/ 1173741 h 1614261"/>
              <a:gd name="connsiteX5" fmla="*/ 360105 w 7971408"/>
              <a:gd name="connsiteY5" fmla="*/ 1326559 h 1614261"/>
              <a:gd name="connsiteX6" fmla="*/ 613745 w 7971408"/>
              <a:gd name="connsiteY6" fmla="*/ 1288328 h 1614261"/>
              <a:gd name="connsiteX7" fmla="*/ 433791 w 7971408"/>
              <a:gd name="connsiteY7" fmla="*/ 1381303 h 1614261"/>
              <a:gd name="connsiteX8" fmla="*/ 1726241 w 7971408"/>
              <a:gd name="connsiteY8" fmla="*/ 1187960 h 1614261"/>
              <a:gd name="connsiteX9" fmla="*/ 1439309 w 7971408"/>
              <a:gd name="connsiteY9" fmla="*/ 1336206 h 1614261"/>
              <a:gd name="connsiteX10" fmla="*/ 1529785 w 7971408"/>
              <a:gd name="connsiteY10" fmla="*/ 1322672 h 1614261"/>
              <a:gd name="connsiteX11" fmla="*/ 1375553 w 7971408"/>
              <a:gd name="connsiteY11" fmla="*/ 1412056 h 1614261"/>
              <a:gd name="connsiteX12" fmla="*/ 1944980 w 7971408"/>
              <a:gd name="connsiteY12" fmla="*/ 1288498 h 1614261"/>
              <a:gd name="connsiteX13" fmla="*/ 2503744 w 7971408"/>
              <a:gd name="connsiteY13" fmla="*/ 1201951 h 1614261"/>
              <a:gd name="connsiteX14" fmla="*/ 1792301 w 7971408"/>
              <a:gd name="connsiteY14" fmla="*/ 1614261 h 1614261"/>
              <a:gd name="connsiteX15" fmla="*/ 0 w 7971408"/>
              <a:gd name="connsiteY15" fmla="*/ 1614261 h 1614261"/>
              <a:gd name="connsiteX16" fmla="*/ 0 w 7971408"/>
              <a:gd name="connsiteY16" fmla="*/ 1274374 h 1614261"/>
              <a:gd name="connsiteX17" fmla="*/ 667643 w 7971408"/>
              <a:gd name="connsiteY17" fmla="*/ 1173741 h 1614261"/>
              <a:gd name="connsiteX18" fmla="*/ 399797 w 7971408"/>
              <a:gd name="connsiteY18" fmla="*/ 852284 h 1614261"/>
              <a:gd name="connsiteX19" fmla="*/ 0 w 7971408"/>
              <a:gd name="connsiteY19" fmla="*/ 1050945 h 1614261"/>
              <a:gd name="connsiteX20" fmla="*/ 0 w 7971408"/>
              <a:gd name="connsiteY20" fmla="*/ 912545 h 1614261"/>
              <a:gd name="connsiteX21" fmla="*/ 399797 w 7971408"/>
              <a:gd name="connsiteY21" fmla="*/ 852284 h 1614261"/>
              <a:gd name="connsiteX22" fmla="*/ 4881103 w 7971408"/>
              <a:gd name="connsiteY22" fmla="*/ 744655 h 1614261"/>
              <a:gd name="connsiteX23" fmla="*/ 4837702 w 7971408"/>
              <a:gd name="connsiteY23" fmla="*/ 769142 h 1614261"/>
              <a:gd name="connsiteX24" fmla="*/ 4804964 w 7971408"/>
              <a:gd name="connsiteY24" fmla="*/ 761088 h 1614261"/>
              <a:gd name="connsiteX25" fmla="*/ 4881103 w 7971408"/>
              <a:gd name="connsiteY25" fmla="*/ 744655 h 1614261"/>
              <a:gd name="connsiteX26" fmla="*/ 5403244 w 7971408"/>
              <a:gd name="connsiteY26" fmla="*/ 0 h 1614261"/>
              <a:gd name="connsiteX27" fmla="*/ 7971408 w 7971408"/>
              <a:gd name="connsiteY27" fmla="*/ 0 h 1614261"/>
              <a:gd name="connsiteX28" fmla="*/ 7971408 w 7971408"/>
              <a:gd name="connsiteY28" fmla="*/ 1614261 h 1614261"/>
              <a:gd name="connsiteX29" fmla="*/ 2935901 w 7971408"/>
              <a:gd name="connsiteY29" fmla="*/ 1614261 h 1614261"/>
              <a:gd name="connsiteX30" fmla="*/ 4118817 w 7971408"/>
              <a:gd name="connsiteY30" fmla="*/ 1358958 h 1614261"/>
              <a:gd name="connsiteX31" fmla="*/ 3724902 w 7971408"/>
              <a:gd name="connsiteY31" fmla="*/ 1581214 h 1614261"/>
              <a:gd name="connsiteX32" fmla="*/ 6056376 w 7971408"/>
              <a:gd name="connsiteY32" fmla="*/ 1065378 h 1614261"/>
              <a:gd name="connsiteX33" fmla="*/ 6286818 w 7971408"/>
              <a:gd name="connsiteY33" fmla="*/ 985308 h 1614261"/>
              <a:gd name="connsiteX34" fmla="*/ 6497484 w 7971408"/>
              <a:gd name="connsiteY34" fmla="*/ 906625 h 1614261"/>
              <a:gd name="connsiteX35" fmla="*/ 6731927 w 7971408"/>
              <a:gd name="connsiteY35" fmla="*/ 795242 h 1614261"/>
              <a:gd name="connsiteX36" fmla="*/ 6826971 w 7971408"/>
              <a:gd name="connsiteY36" fmla="*/ 733017 h 1614261"/>
              <a:gd name="connsiteX37" fmla="*/ 6994393 w 7971408"/>
              <a:gd name="connsiteY37" fmla="*/ 658666 h 1614261"/>
              <a:gd name="connsiteX38" fmla="*/ 7435882 w 7971408"/>
              <a:gd name="connsiteY38" fmla="*/ 412975 h 1614261"/>
              <a:gd name="connsiteX39" fmla="*/ 5333776 w 7971408"/>
              <a:gd name="connsiteY39" fmla="*/ 486387 h 1614261"/>
              <a:gd name="connsiteX40" fmla="*/ 5535026 w 7971408"/>
              <a:gd name="connsiteY40" fmla="*/ 368052 h 1614261"/>
              <a:gd name="connsiteX41" fmla="*/ 6604583 w 7971408"/>
              <a:gd name="connsiteY41" fmla="*/ 131414 h 1614261"/>
              <a:gd name="connsiteX42" fmla="*/ 5119698 w 7971408"/>
              <a:gd name="connsiteY42" fmla="*/ 166726 h 1614261"/>
              <a:gd name="connsiteX43" fmla="*/ 5403244 w 7971408"/>
              <a:gd name="connsiteY43" fmla="*/ 0 h 1614261"/>
              <a:gd name="connsiteX44" fmla="*/ 4480974 w 7971408"/>
              <a:gd name="connsiteY44" fmla="*/ 0 h 1614261"/>
              <a:gd name="connsiteX45" fmla="*/ 5251710 w 7971408"/>
              <a:gd name="connsiteY45" fmla="*/ 0 h 1614261"/>
              <a:gd name="connsiteX46" fmla="*/ 4281213 w 7971408"/>
              <a:gd name="connsiteY46" fmla="*/ 110870 h 1614261"/>
              <a:gd name="connsiteX47" fmla="*/ 4480974 w 7971408"/>
              <a:gd name="connsiteY47" fmla="*/ 0 h 1614261"/>
              <a:gd name="connsiteX48" fmla="*/ 2790975 w 7971408"/>
              <a:gd name="connsiteY48" fmla="*/ 0 h 1614261"/>
              <a:gd name="connsiteX49" fmla="*/ 3514363 w 7971408"/>
              <a:gd name="connsiteY49" fmla="*/ 0 h 1614261"/>
              <a:gd name="connsiteX50" fmla="*/ 3108532 w 7971408"/>
              <a:gd name="connsiteY50" fmla="*/ 235196 h 1614261"/>
              <a:gd name="connsiteX51" fmla="*/ 2782846 w 7971408"/>
              <a:gd name="connsiteY51" fmla="*/ 185551 h 1614261"/>
              <a:gd name="connsiteX52" fmla="*/ 3142202 w 7971408"/>
              <a:gd name="connsiteY52" fmla="*/ 96974 h 1614261"/>
              <a:gd name="connsiteX53" fmla="*/ 2790975 w 7971408"/>
              <a:gd name="connsiteY53" fmla="*/ 0 h 1614261"/>
              <a:gd name="connsiteX54" fmla="*/ 0 w 7971408"/>
              <a:gd name="connsiteY54" fmla="*/ 0 h 1614261"/>
              <a:gd name="connsiteX55" fmla="*/ 1612463 w 7971408"/>
              <a:gd name="connsiteY55" fmla="*/ 0 h 1614261"/>
              <a:gd name="connsiteX56" fmla="*/ 534390 w 7971408"/>
              <a:gd name="connsiteY56" fmla="*/ 287049 h 1614261"/>
              <a:gd name="connsiteX57" fmla="*/ 661430 w 7971408"/>
              <a:gd name="connsiteY57" fmla="*/ 293578 h 1614261"/>
              <a:gd name="connsiteX58" fmla="*/ 0 w 7971408"/>
              <a:gd name="connsiteY58" fmla="*/ 622246 h 1614261"/>
              <a:gd name="connsiteX59" fmla="*/ 0 w 7971408"/>
              <a:gd name="connsiteY59" fmla="*/ 0 h 1614261"/>
              <a:gd name="connsiteX0" fmla="*/ 3121585 w 7971408"/>
              <a:gd name="connsiteY0" fmla="*/ 1399304 h 1614261"/>
              <a:gd name="connsiteX1" fmla="*/ 2763761 w 7971408"/>
              <a:gd name="connsiteY1" fmla="*/ 1614261 h 1614261"/>
              <a:gd name="connsiteX2" fmla="*/ 2130936 w 7971408"/>
              <a:gd name="connsiteY2" fmla="*/ 1614261 h 1614261"/>
              <a:gd name="connsiteX3" fmla="*/ 3121585 w 7971408"/>
              <a:gd name="connsiteY3" fmla="*/ 1399304 h 1614261"/>
              <a:gd name="connsiteX4" fmla="*/ 667643 w 7971408"/>
              <a:gd name="connsiteY4" fmla="*/ 1173741 h 1614261"/>
              <a:gd name="connsiteX5" fmla="*/ 360105 w 7971408"/>
              <a:gd name="connsiteY5" fmla="*/ 1326559 h 1614261"/>
              <a:gd name="connsiteX6" fmla="*/ 613745 w 7971408"/>
              <a:gd name="connsiteY6" fmla="*/ 1288328 h 1614261"/>
              <a:gd name="connsiteX7" fmla="*/ 433791 w 7971408"/>
              <a:gd name="connsiteY7" fmla="*/ 1381303 h 1614261"/>
              <a:gd name="connsiteX8" fmla="*/ 1726241 w 7971408"/>
              <a:gd name="connsiteY8" fmla="*/ 1187960 h 1614261"/>
              <a:gd name="connsiteX9" fmla="*/ 1439309 w 7971408"/>
              <a:gd name="connsiteY9" fmla="*/ 1336206 h 1614261"/>
              <a:gd name="connsiteX10" fmla="*/ 1529785 w 7971408"/>
              <a:gd name="connsiteY10" fmla="*/ 1322672 h 1614261"/>
              <a:gd name="connsiteX11" fmla="*/ 1375553 w 7971408"/>
              <a:gd name="connsiteY11" fmla="*/ 1412056 h 1614261"/>
              <a:gd name="connsiteX12" fmla="*/ 1944980 w 7971408"/>
              <a:gd name="connsiteY12" fmla="*/ 1288498 h 1614261"/>
              <a:gd name="connsiteX13" fmla="*/ 2503744 w 7971408"/>
              <a:gd name="connsiteY13" fmla="*/ 1201951 h 1614261"/>
              <a:gd name="connsiteX14" fmla="*/ 1792301 w 7971408"/>
              <a:gd name="connsiteY14" fmla="*/ 1614261 h 1614261"/>
              <a:gd name="connsiteX15" fmla="*/ 0 w 7971408"/>
              <a:gd name="connsiteY15" fmla="*/ 1614261 h 1614261"/>
              <a:gd name="connsiteX16" fmla="*/ 0 w 7971408"/>
              <a:gd name="connsiteY16" fmla="*/ 1274374 h 1614261"/>
              <a:gd name="connsiteX17" fmla="*/ 667643 w 7971408"/>
              <a:gd name="connsiteY17" fmla="*/ 1173741 h 1614261"/>
              <a:gd name="connsiteX18" fmla="*/ 399797 w 7971408"/>
              <a:gd name="connsiteY18" fmla="*/ 852284 h 1614261"/>
              <a:gd name="connsiteX19" fmla="*/ 0 w 7971408"/>
              <a:gd name="connsiteY19" fmla="*/ 1050945 h 1614261"/>
              <a:gd name="connsiteX20" fmla="*/ 0 w 7971408"/>
              <a:gd name="connsiteY20" fmla="*/ 912545 h 1614261"/>
              <a:gd name="connsiteX21" fmla="*/ 399797 w 7971408"/>
              <a:gd name="connsiteY21" fmla="*/ 852284 h 1614261"/>
              <a:gd name="connsiteX22" fmla="*/ 4881103 w 7971408"/>
              <a:gd name="connsiteY22" fmla="*/ 744655 h 1614261"/>
              <a:gd name="connsiteX23" fmla="*/ 4837702 w 7971408"/>
              <a:gd name="connsiteY23" fmla="*/ 769142 h 1614261"/>
              <a:gd name="connsiteX24" fmla="*/ 4804964 w 7971408"/>
              <a:gd name="connsiteY24" fmla="*/ 761088 h 1614261"/>
              <a:gd name="connsiteX25" fmla="*/ 4881103 w 7971408"/>
              <a:gd name="connsiteY25" fmla="*/ 744655 h 1614261"/>
              <a:gd name="connsiteX26" fmla="*/ 5403244 w 7971408"/>
              <a:gd name="connsiteY26" fmla="*/ 0 h 1614261"/>
              <a:gd name="connsiteX27" fmla="*/ 7971408 w 7971408"/>
              <a:gd name="connsiteY27" fmla="*/ 0 h 1614261"/>
              <a:gd name="connsiteX28" fmla="*/ 7971408 w 7971408"/>
              <a:gd name="connsiteY28" fmla="*/ 1614261 h 1614261"/>
              <a:gd name="connsiteX29" fmla="*/ 2935901 w 7971408"/>
              <a:gd name="connsiteY29" fmla="*/ 1614261 h 1614261"/>
              <a:gd name="connsiteX30" fmla="*/ 4118817 w 7971408"/>
              <a:gd name="connsiteY30" fmla="*/ 1358958 h 1614261"/>
              <a:gd name="connsiteX31" fmla="*/ 3724902 w 7971408"/>
              <a:gd name="connsiteY31" fmla="*/ 1581214 h 1614261"/>
              <a:gd name="connsiteX32" fmla="*/ 6056376 w 7971408"/>
              <a:gd name="connsiteY32" fmla="*/ 1065378 h 1614261"/>
              <a:gd name="connsiteX33" fmla="*/ 6286818 w 7971408"/>
              <a:gd name="connsiteY33" fmla="*/ 985308 h 1614261"/>
              <a:gd name="connsiteX34" fmla="*/ 6497484 w 7971408"/>
              <a:gd name="connsiteY34" fmla="*/ 906625 h 1614261"/>
              <a:gd name="connsiteX35" fmla="*/ 6731927 w 7971408"/>
              <a:gd name="connsiteY35" fmla="*/ 795242 h 1614261"/>
              <a:gd name="connsiteX36" fmla="*/ 6842845 w 7971408"/>
              <a:gd name="connsiteY36" fmla="*/ 736192 h 1614261"/>
              <a:gd name="connsiteX37" fmla="*/ 6994393 w 7971408"/>
              <a:gd name="connsiteY37" fmla="*/ 658666 h 1614261"/>
              <a:gd name="connsiteX38" fmla="*/ 7435882 w 7971408"/>
              <a:gd name="connsiteY38" fmla="*/ 412975 h 1614261"/>
              <a:gd name="connsiteX39" fmla="*/ 5333776 w 7971408"/>
              <a:gd name="connsiteY39" fmla="*/ 486387 h 1614261"/>
              <a:gd name="connsiteX40" fmla="*/ 5535026 w 7971408"/>
              <a:gd name="connsiteY40" fmla="*/ 368052 h 1614261"/>
              <a:gd name="connsiteX41" fmla="*/ 6604583 w 7971408"/>
              <a:gd name="connsiteY41" fmla="*/ 131414 h 1614261"/>
              <a:gd name="connsiteX42" fmla="*/ 5119698 w 7971408"/>
              <a:gd name="connsiteY42" fmla="*/ 166726 h 1614261"/>
              <a:gd name="connsiteX43" fmla="*/ 5403244 w 7971408"/>
              <a:gd name="connsiteY43" fmla="*/ 0 h 1614261"/>
              <a:gd name="connsiteX44" fmla="*/ 4480974 w 7971408"/>
              <a:gd name="connsiteY44" fmla="*/ 0 h 1614261"/>
              <a:gd name="connsiteX45" fmla="*/ 5251710 w 7971408"/>
              <a:gd name="connsiteY45" fmla="*/ 0 h 1614261"/>
              <a:gd name="connsiteX46" fmla="*/ 4281213 w 7971408"/>
              <a:gd name="connsiteY46" fmla="*/ 110870 h 1614261"/>
              <a:gd name="connsiteX47" fmla="*/ 4480974 w 7971408"/>
              <a:gd name="connsiteY47" fmla="*/ 0 h 1614261"/>
              <a:gd name="connsiteX48" fmla="*/ 2790975 w 7971408"/>
              <a:gd name="connsiteY48" fmla="*/ 0 h 1614261"/>
              <a:gd name="connsiteX49" fmla="*/ 3514363 w 7971408"/>
              <a:gd name="connsiteY49" fmla="*/ 0 h 1614261"/>
              <a:gd name="connsiteX50" fmla="*/ 3108532 w 7971408"/>
              <a:gd name="connsiteY50" fmla="*/ 235196 h 1614261"/>
              <a:gd name="connsiteX51" fmla="*/ 2782846 w 7971408"/>
              <a:gd name="connsiteY51" fmla="*/ 185551 h 1614261"/>
              <a:gd name="connsiteX52" fmla="*/ 3142202 w 7971408"/>
              <a:gd name="connsiteY52" fmla="*/ 96974 h 1614261"/>
              <a:gd name="connsiteX53" fmla="*/ 2790975 w 7971408"/>
              <a:gd name="connsiteY53" fmla="*/ 0 h 1614261"/>
              <a:gd name="connsiteX54" fmla="*/ 0 w 7971408"/>
              <a:gd name="connsiteY54" fmla="*/ 0 h 1614261"/>
              <a:gd name="connsiteX55" fmla="*/ 1612463 w 7971408"/>
              <a:gd name="connsiteY55" fmla="*/ 0 h 1614261"/>
              <a:gd name="connsiteX56" fmla="*/ 534390 w 7971408"/>
              <a:gd name="connsiteY56" fmla="*/ 287049 h 1614261"/>
              <a:gd name="connsiteX57" fmla="*/ 661430 w 7971408"/>
              <a:gd name="connsiteY57" fmla="*/ 293578 h 1614261"/>
              <a:gd name="connsiteX58" fmla="*/ 0 w 7971408"/>
              <a:gd name="connsiteY58" fmla="*/ 622246 h 1614261"/>
              <a:gd name="connsiteX59" fmla="*/ 0 w 7971408"/>
              <a:gd name="connsiteY59" fmla="*/ 0 h 1614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7971408" h="1614261">
                <a:moveTo>
                  <a:pt x="3121585" y="1399304"/>
                </a:moveTo>
                <a:lnTo>
                  <a:pt x="2763761" y="1614261"/>
                </a:lnTo>
                <a:lnTo>
                  <a:pt x="2130936" y="1614261"/>
                </a:lnTo>
                <a:lnTo>
                  <a:pt x="3121585" y="1399304"/>
                </a:lnTo>
                <a:close/>
                <a:moveTo>
                  <a:pt x="667643" y="1173741"/>
                </a:moveTo>
                <a:lnTo>
                  <a:pt x="360105" y="1326559"/>
                </a:lnTo>
                <a:lnTo>
                  <a:pt x="613745" y="1288328"/>
                </a:lnTo>
                <a:lnTo>
                  <a:pt x="433791" y="1381303"/>
                </a:lnTo>
                <a:lnTo>
                  <a:pt x="1726241" y="1187960"/>
                </a:lnTo>
                <a:lnTo>
                  <a:pt x="1439309" y="1336206"/>
                </a:lnTo>
                <a:lnTo>
                  <a:pt x="1529785" y="1322672"/>
                </a:lnTo>
                <a:lnTo>
                  <a:pt x="1375553" y="1412056"/>
                </a:lnTo>
                <a:lnTo>
                  <a:pt x="1944980" y="1288498"/>
                </a:lnTo>
                <a:lnTo>
                  <a:pt x="2503744" y="1201951"/>
                </a:lnTo>
                <a:lnTo>
                  <a:pt x="1792301" y="1614261"/>
                </a:lnTo>
                <a:lnTo>
                  <a:pt x="0" y="1614261"/>
                </a:lnTo>
                <a:lnTo>
                  <a:pt x="0" y="1274374"/>
                </a:lnTo>
                <a:lnTo>
                  <a:pt x="667643" y="1173741"/>
                </a:lnTo>
                <a:close/>
                <a:moveTo>
                  <a:pt x="399797" y="852284"/>
                </a:moveTo>
                <a:lnTo>
                  <a:pt x="0" y="1050945"/>
                </a:lnTo>
                <a:lnTo>
                  <a:pt x="0" y="912545"/>
                </a:lnTo>
                <a:lnTo>
                  <a:pt x="399797" y="852284"/>
                </a:lnTo>
                <a:close/>
                <a:moveTo>
                  <a:pt x="4881103" y="744655"/>
                </a:moveTo>
                <a:lnTo>
                  <a:pt x="4837702" y="769142"/>
                </a:lnTo>
                <a:lnTo>
                  <a:pt x="4804964" y="761088"/>
                </a:lnTo>
                <a:lnTo>
                  <a:pt x="4881103" y="744655"/>
                </a:lnTo>
                <a:close/>
                <a:moveTo>
                  <a:pt x="5403244" y="0"/>
                </a:moveTo>
                <a:lnTo>
                  <a:pt x="7971408" y="0"/>
                </a:lnTo>
                <a:lnTo>
                  <a:pt x="7971408" y="1614261"/>
                </a:lnTo>
                <a:lnTo>
                  <a:pt x="2935901" y="1614261"/>
                </a:lnTo>
                <a:lnTo>
                  <a:pt x="4118817" y="1358958"/>
                </a:lnTo>
                <a:lnTo>
                  <a:pt x="3724902" y="1581214"/>
                </a:lnTo>
                <a:lnTo>
                  <a:pt x="6056376" y="1065378"/>
                </a:lnTo>
                <a:lnTo>
                  <a:pt x="6286818" y="985308"/>
                </a:lnTo>
                <a:lnTo>
                  <a:pt x="6497484" y="906625"/>
                </a:lnTo>
                <a:lnTo>
                  <a:pt x="6731927" y="795242"/>
                </a:lnTo>
                <a:lnTo>
                  <a:pt x="6842845" y="736192"/>
                </a:lnTo>
                <a:lnTo>
                  <a:pt x="6994393" y="658666"/>
                </a:lnTo>
                <a:lnTo>
                  <a:pt x="7435882" y="412975"/>
                </a:lnTo>
                <a:lnTo>
                  <a:pt x="5333776" y="486387"/>
                </a:lnTo>
                <a:lnTo>
                  <a:pt x="5535026" y="368052"/>
                </a:lnTo>
                <a:lnTo>
                  <a:pt x="6604583" y="131414"/>
                </a:lnTo>
                <a:lnTo>
                  <a:pt x="5119698" y="166726"/>
                </a:lnTo>
                <a:lnTo>
                  <a:pt x="5403244" y="0"/>
                </a:lnTo>
                <a:close/>
                <a:moveTo>
                  <a:pt x="4480974" y="0"/>
                </a:moveTo>
                <a:lnTo>
                  <a:pt x="5251710" y="0"/>
                </a:lnTo>
                <a:lnTo>
                  <a:pt x="4281213" y="110870"/>
                </a:lnTo>
                <a:lnTo>
                  <a:pt x="4480974" y="0"/>
                </a:lnTo>
                <a:close/>
                <a:moveTo>
                  <a:pt x="2790975" y="0"/>
                </a:moveTo>
                <a:lnTo>
                  <a:pt x="3514363" y="0"/>
                </a:lnTo>
                <a:lnTo>
                  <a:pt x="3108532" y="235196"/>
                </a:lnTo>
                <a:lnTo>
                  <a:pt x="2782846" y="185551"/>
                </a:lnTo>
                <a:lnTo>
                  <a:pt x="3142202" y="96974"/>
                </a:lnTo>
                <a:lnTo>
                  <a:pt x="2790975" y="0"/>
                </a:lnTo>
                <a:close/>
                <a:moveTo>
                  <a:pt x="0" y="0"/>
                </a:moveTo>
                <a:lnTo>
                  <a:pt x="1612463" y="0"/>
                </a:lnTo>
                <a:lnTo>
                  <a:pt x="534390" y="287049"/>
                </a:lnTo>
                <a:lnTo>
                  <a:pt x="661430" y="293578"/>
                </a:lnTo>
                <a:lnTo>
                  <a:pt x="0" y="622246"/>
                </a:lnTo>
                <a:lnTo>
                  <a:pt x="0" y="0"/>
                </a:lnTo>
                <a:close/>
              </a:path>
            </a:pathLst>
          </a:custGeom>
          <a:pattFill prst="lgConfetti">
            <a:fgClr>
              <a:schemeClr val="bg1">
                <a:lumMod val="65000"/>
              </a:schemeClr>
            </a:fgClr>
            <a:bgClr>
              <a:schemeClr val="bg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 latinLnBrk="1"/>
            <a:endParaRPr lang="ko-KR" altLang="en-US" sz="2700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34779" y="3589545"/>
            <a:ext cx="11957112" cy="2421392"/>
          </a:xfrm>
          <a:prstGeom prst="rect">
            <a:avLst/>
          </a:prstGeom>
          <a:pattFill prst="lgConfetti">
            <a:fgClr>
              <a:schemeClr val="bg1">
                <a:lumMod val="65000"/>
              </a:schemeClr>
            </a:fgClr>
            <a:bgClr>
              <a:schemeClr val="bg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 latinLnBrk="1"/>
            <a:r>
              <a:rPr lang="ko-KR" altLang="en-US" sz="6600" b="1" dirty="0" smtClean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행운을 빕니다</a:t>
            </a:r>
            <a:endParaRPr lang="ko-KR" altLang="en-US" sz="6600" b="1" dirty="0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626925" y="1670108"/>
            <a:ext cx="60628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371600" latinLnBrk="1"/>
            <a:r>
              <a:rPr lang="ko-KR" altLang="en-US" sz="28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이번주 로또는 </a:t>
            </a:r>
            <a:r>
              <a:rPr lang="en-US" altLang="ko-KR" sz="2800" b="1" dirty="0">
                <a:solidFill>
                  <a:srgbClr val="FFF57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948</a:t>
            </a:r>
            <a:r>
              <a:rPr lang="ko-KR" altLang="en-US" sz="2800" b="1" dirty="0">
                <a:solidFill>
                  <a:srgbClr val="FFF57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</a:t>
            </a:r>
            <a:r>
              <a:rPr lang="ko-KR" altLang="en-US" sz="28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구매 하셨나요</a:t>
            </a:r>
            <a:r>
              <a:rPr lang="en-US" altLang="ko-KR" sz="28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lang="ko-KR" altLang="en-US" sz="28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1141272" y="7444578"/>
            <a:ext cx="46763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371600" latinLnBrk="1"/>
            <a:r>
              <a:rPr lang="en-US" altLang="ko-KR" sz="3600" b="1" dirty="0" err="1" smtClean="0">
                <a:solidFill>
                  <a:srgbClr val="FFF57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LoRail</a:t>
            </a:r>
            <a:endParaRPr lang="ko-KR" altLang="en-US" sz="20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333967" y="2744778"/>
            <a:ext cx="3129362" cy="4110978"/>
            <a:chOff x="3921423" y="2586888"/>
            <a:chExt cx="2086241" cy="2740652"/>
          </a:xfrm>
        </p:grpSpPr>
        <p:grpSp>
          <p:nvGrpSpPr>
            <p:cNvPr id="8" name="그룹 7"/>
            <p:cNvGrpSpPr/>
            <p:nvPr/>
          </p:nvGrpSpPr>
          <p:grpSpPr>
            <a:xfrm>
              <a:off x="4422478" y="2586888"/>
              <a:ext cx="1585186" cy="443212"/>
              <a:chOff x="4422478" y="2586888"/>
              <a:chExt cx="1585186" cy="443212"/>
            </a:xfrm>
          </p:grpSpPr>
          <p:sp>
            <p:nvSpPr>
              <p:cNvPr id="29" name="달 28"/>
              <p:cNvSpPr/>
              <p:nvPr/>
            </p:nvSpPr>
            <p:spPr>
              <a:xfrm rot="6488313">
                <a:off x="5440320" y="2638754"/>
                <a:ext cx="110594" cy="279323"/>
              </a:xfrm>
              <a:prstGeom prst="moon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1600" latinLnBrk="1"/>
                <a:endParaRPr lang="ko-KR" altLang="en-US" sz="2700">
                  <a:solidFill>
                    <a:prstClr val="whit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30" name="달 29"/>
              <p:cNvSpPr/>
              <p:nvPr/>
            </p:nvSpPr>
            <p:spPr>
              <a:xfrm rot="6488313">
                <a:off x="5244877" y="2837317"/>
                <a:ext cx="60507" cy="197148"/>
              </a:xfrm>
              <a:prstGeom prst="moon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1600" latinLnBrk="1"/>
                <a:endParaRPr lang="ko-KR" altLang="en-US" sz="2700">
                  <a:solidFill>
                    <a:prstClr val="whit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33" name="달 32"/>
              <p:cNvSpPr/>
              <p:nvPr/>
            </p:nvSpPr>
            <p:spPr>
              <a:xfrm rot="6488313" flipH="1">
                <a:off x="5077877" y="2925249"/>
                <a:ext cx="45719" cy="92876"/>
              </a:xfrm>
              <a:prstGeom prst="moon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1600" latinLnBrk="1"/>
                <a:endParaRPr lang="ko-KR" altLang="en-US" sz="2700">
                  <a:solidFill>
                    <a:prstClr val="whit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34" name="달 33"/>
              <p:cNvSpPr/>
              <p:nvPr/>
            </p:nvSpPr>
            <p:spPr>
              <a:xfrm rot="6488313" flipH="1">
                <a:off x="4793302" y="2910186"/>
                <a:ext cx="45719" cy="194109"/>
              </a:xfrm>
              <a:prstGeom prst="moon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1600" latinLnBrk="1"/>
                <a:endParaRPr lang="ko-KR" altLang="en-US" sz="2700">
                  <a:solidFill>
                    <a:prstClr val="whit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35" name="달 34"/>
              <p:cNvSpPr/>
              <p:nvPr/>
            </p:nvSpPr>
            <p:spPr>
              <a:xfrm rot="6488313" flipH="1">
                <a:off x="4893849" y="2721643"/>
                <a:ext cx="45719" cy="197148"/>
              </a:xfrm>
              <a:prstGeom prst="moon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1600" latinLnBrk="1"/>
                <a:endParaRPr lang="ko-KR" altLang="en-US" sz="2700">
                  <a:solidFill>
                    <a:prstClr val="whit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36" name="달 35"/>
              <p:cNvSpPr/>
              <p:nvPr/>
            </p:nvSpPr>
            <p:spPr>
              <a:xfrm rot="6488313" flipH="1">
                <a:off x="4446056" y="2902776"/>
                <a:ext cx="45719" cy="92876"/>
              </a:xfrm>
              <a:prstGeom prst="moon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1600" latinLnBrk="1"/>
                <a:endParaRPr lang="ko-KR" altLang="en-US" sz="2700">
                  <a:solidFill>
                    <a:prstClr val="whit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37" name="달 36"/>
              <p:cNvSpPr/>
              <p:nvPr/>
            </p:nvSpPr>
            <p:spPr>
              <a:xfrm rot="5600629" flipH="1">
                <a:off x="5854054" y="2686245"/>
                <a:ext cx="82313" cy="224907"/>
              </a:xfrm>
              <a:prstGeom prst="moon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1600" latinLnBrk="1"/>
                <a:endParaRPr lang="ko-KR" altLang="en-US" sz="2700">
                  <a:solidFill>
                    <a:prstClr val="whit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39" name="달 38"/>
              <p:cNvSpPr/>
              <p:nvPr/>
            </p:nvSpPr>
            <p:spPr>
              <a:xfrm rot="6488313">
                <a:off x="5461879" y="2867930"/>
                <a:ext cx="60507" cy="92876"/>
              </a:xfrm>
              <a:prstGeom prst="moon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1600" latinLnBrk="1"/>
                <a:endParaRPr lang="ko-KR" altLang="en-US" sz="2700">
                  <a:solidFill>
                    <a:prstClr val="whit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40" name="달 39"/>
              <p:cNvSpPr/>
              <p:nvPr/>
            </p:nvSpPr>
            <p:spPr>
              <a:xfrm rot="6488313">
                <a:off x="5735396" y="2591282"/>
                <a:ext cx="60507" cy="92876"/>
              </a:xfrm>
              <a:prstGeom prst="moon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1600" latinLnBrk="1"/>
                <a:endParaRPr lang="ko-KR" altLang="en-US" sz="2700">
                  <a:solidFill>
                    <a:prstClr val="whit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42" name="달 41"/>
              <p:cNvSpPr/>
              <p:nvPr/>
            </p:nvSpPr>
            <p:spPr>
              <a:xfrm rot="6488313">
                <a:off x="5186193" y="2574659"/>
                <a:ext cx="45719" cy="70177"/>
              </a:xfrm>
              <a:prstGeom prst="moon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1600" latinLnBrk="1"/>
                <a:endParaRPr lang="ko-KR" altLang="en-US" sz="2700">
                  <a:solidFill>
                    <a:prstClr val="whit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3921423" y="4919882"/>
              <a:ext cx="1807453" cy="407658"/>
              <a:chOff x="4293917" y="2586888"/>
              <a:chExt cx="1807453" cy="407658"/>
            </a:xfrm>
          </p:grpSpPr>
          <p:sp>
            <p:nvSpPr>
              <p:cNvPr id="44" name="달 43"/>
              <p:cNvSpPr/>
              <p:nvPr/>
            </p:nvSpPr>
            <p:spPr>
              <a:xfrm rot="5400000">
                <a:off x="5679294" y="2669917"/>
                <a:ext cx="110594" cy="279323"/>
              </a:xfrm>
              <a:prstGeom prst="moon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1600" latinLnBrk="1"/>
                <a:endParaRPr lang="ko-KR" altLang="en-US" sz="2700">
                  <a:solidFill>
                    <a:prstClr val="whit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45" name="달 44"/>
              <p:cNvSpPr/>
              <p:nvPr/>
            </p:nvSpPr>
            <p:spPr>
              <a:xfrm rot="6488313">
                <a:off x="5175454" y="2723107"/>
                <a:ext cx="60507" cy="197148"/>
              </a:xfrm>
              <a:prstGeom prst="moon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1600" latinLnBrk="1"/>
                <a:endParaRPr lang="ko-KR" altLang="en-US" sz="2700">
                  <a:solidFill>
                    <a:prstClr val="whit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46" name="달 45"/>
              <p:cNvSpPr/>
              <p:nvPr/>
            </p:nvSpPr>
            <p:spPr>
              <a:xfrm rot="6488313" flipH="1">
                <a:off x="5077877" y="2925249"/>
                <a:ext cx="45719" cy="92876"/>
              </a:xfrm>
              <a:prstGeom prst="moon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1600" latinLnBrk="1"/>
                <a:endParaRPr lang="ko-KR" altLang="en-US" sz="2700">
                  <a:solidFill>
                    <a:prstClr val="whit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47" name="달 46"/>
              <p:cNvSpPr/>
              <p:nvPr/>
            </p:nvSpPr>
            <p:spPr>
              <a:xfrm rot="6488313">
                <a:off x="4359960" y="2577051"/>
                <a:ext cx="62024" cy="194109"/>
              </a:xfrm>
              <a:prstGeom prst="moon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1600" latinLnBrk="1"/>
                <a:endParaRPr lang="ko-KR" altLang="en-US" sz="2700">
                  <a:solidFill>
                    <a:prstClr val="whit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48" name="달 47"/>
              <p:cNvSpPr/>
              <p:nvPr/>
            </p:nvSpPr>
            <p:spPr>
              <a:xfrm rot="6488313" flipH="1">
                <a:off x="4893849" y="2721643"/>
                <a:ext cx="45719" cy="197148"/>
              </a:xfrm>
              <a:prstGeom prst="moon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1600" latinLnBrk="1"/>
                <a:endParaRPr lang="ko-KR" altLang="en-US" sz="2700">
                  <a:solidFill>
                    <a:prstClr val="whit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49" name="달 48"/>
              <p:cNvSpPr/>
              <p:nvPr/>
            </p:nvSpPr>
            <p:spPr>
              <a:xfrm rot="6488313" flipH="1">
                <a:off x="4540251" y="2806259"/>
                <a:ext cx="45719" cy="92876"/>
              </a:xfrm>
              <a:prstGeom prst="moon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1600" latinLnBrk="1"/>
                <a:endParaRPr lang="ko-KR" altLang="en-US" sz="2700">
                  <a:solidFill>
                    <a:prstClr val="whit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50" name="달 49"/>
              <p:cNvSpPr/>
              <p:nvPr/>
            </p:nvSpPr>
            <p:spPr>
              <a:xfrm rot="5600629" flipH="1">
                <a:off x="5947760" y="2582203"/>
                <a:ext cx="82313" cy="224907"/>
              </a:xfrm>
              <a:prstGeom prst="moon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1600" latinLnBrk="1"/>
                <a:endParaRPr lang="ko-KR" altLang="en-US" sz="2700">
                  <a:solidFill>
                    <a:prstClr val="whit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51" name="달 50"/>
              <p:cNvSpPr/>
              <p:nvPr/>
            </p:nvSpPr>
            <p:spPr>
              <a:xfrm rot="6488313">
                <a:off x="5461879" y="2867930"/>
                <a:ext cx="60507" cy="92876"/>
              </a:xfrm>
              <a:prstGeom prst="moon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1600" latinLnBrk="1"/>
                <a:endParaRPr lang="ko-KR" altLang="en-US" sz="2700">
                  <a:solidFill>
                    <a:prstClr val="whit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52" name="달 51"/>
              <p:cNvSpPr/>
              <p:nvPr/>
            </p:nvSpPr>
            <p:spPr>
              <a:xfrm rot="6488313">
                <a:off x="5416369" y="2592618"/>
                <a:ext cx="60507" cy="92876"/>
              </a:xfrm>
              <a:prstGeom prst="moon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1600" latinLnBrk="1"/>
                <a:endParaRPr lang="ko-KR" altLang="en-US" sz="2700">
                  <a:solidFill>
                    <a:prstClr val="whit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53" name="달 52"/>
              <p:cNvSpPr/>
              <p:nvPr/>
            </p:nvSpPr>
            <p:spPr>
              <a:xfrm rot="6488313">
                <a:off x="5186193" y="2574659"/>
                <a:ext cx="45719" cy="70177"/>
              </a:xfrm>
              <a:prstGeom prst="moon">
                <a:avLst/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1600" latinLnBrk="1"/>
                <a:endParaRPr lang="ko-KR" altLang="en-US" sz="2700">
                  <a:solidFill>
                    <a:prstClr val="whit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</p:grpSp>
      <p:grpSp>
        <p:nvGrpSpPr>
          <p:cNvPr id="32" name="그룹 31"/>
          <p:cNvGrpSpPr/>
          <p:nvPr/>
        </p:nvGrpSpPr>
        <p:grpSpPr>
          <a:xfrm>
            <a:off x="2692012" y="2453736"/>
            <a:ext cx="10977237" cy="17336640"/>
            <a:chOff x="8360758" y="2141059"/>
            <a:chExt cx="7318158" cy="11557760"/>
          </a:xfrm>
        </p:grpSpPr>
        <p:sp>
          <p:nvSpPr>
            <p:cNvPr id="26" name="자유형 25"/>
            <p:cNvSpPr/>
            <p:nvPr/>
          </p:nvSpPr>
          <p:spPr>
            <a:xfrm rot="19800000" flipH="1">
              <a:off x="11608291" y="6545769"/>
              <a:ext cx="3644105" cy="7153050"/>
            </a:xfrm>
            <a:custGeom>
              <a:avLst/>
              <a:gdLst>
                <a:gd name="connsiteX0" fmla="*/ 0 w 1641795"/>
                <a:gd name="connsiteY0" fmla="*/ 1314768 h 3222696"/>
                <a:gd name="connsiteX1" fmla="*/ 14481 w 1641795"/>
                <a:gd name="connsiteY1" fmla="*/ 1355326 h 3222696"/>
                <a:gd name="connsiteX2" fmla="*/ 4645 w 1641795"/>
                <a:gd name="connsiteY2" fmla="*/ 1366111 h 3222696"/>
                <a:gd name="connsiteX3" fmla="*/ 640 w 1641795"/>
                <a:gd name="connsiteY3" fmla="*/ 1335140 h 3222696"/>
                <a:gd name="connsiteX4" fmla="*/ 1314414 w 1641795"/>
                <a:gd name="connsiteY4" fmla="*/ 0 h 3222696"/>
                <a:gd name="connsiteX5" fmla="*/ 1322977 w 1641795"/>
                <a:gd name="connsiteY5" fmla="*/ 6345 h 3222696"/>
                <a:gd name="connsiteX6" fmla="*/ 1641795 w 1641795"/>
                <a:gd name="connsiteY6" fmla="*/ 890976 h 3222696"/>
                <a:gd name="connsiteX7" fmla="*/ 1467384 w 1641795"/>
                <a:gd name="connsiteY7" fmla="*/ 1688090 h 3222696"/>
                <a:gd name="connsiteX8" fmla="*/ 1440082 w 1641795"/>
                <a:gd name="connsiteY8" fmla="*/ 1721463 h 3222696"/>
                <a:gd name="connsiteX9" fmla="*/ 1394146 w 1641795"/>
                <a:gd name="connsiteY9" fmla="*/ 1822521 h 3222696"/>
                <a:gd name="connsiteX10" fmla="*/ 1346521 w 1641795"/>
                <a:gd name="connsiteY10" fmla="*/ 1936821 h 3222696"/>
                <a:gd name="connsiteX11" fmla="*/ 1060771 w 1641795"/>
                <a:gd name="connsiteY11" fmla="*/ 3222696 h 3222696"/>
                <a:gd name="connsiteX12" fmla="*/ 696373 w 1641795"/>
                <a:gd name="connsiteY12" fmla="*/ 3222696 h 3222696"/>
                <a:gd name="connsiteX13" fmla="*/ 1214822 w 1641795"/>
                <a:gd name="connsiteY13" fmla="*/ 1802011 h 3222696"/>
                <a:gd name="connsiteX14" fmla="*/ 1300528 w 1641795"/>
                <a:gd name="connsiteY14" fmla="*/ 1694513 h 3222696"/>
                <a:gd name="connsiteX15" fmla="*/ 1534872 w 1641795"/>
                <a:gd name="connsiteY15" fmla="*/ 834465 h 3222696"/>
                <a:gd name="connsiteX16" fmla="*/ 1398228 w 1641795"/>
                <a:gd name="connsiteY16" fmla="*/ 154425 h 3222696"/>
                <a:gd name="connsiteX0" fmla="*/ 0 w 1641795"/>
                <a:gd name="connsiteY0" fmla="*/ 1314768 h 3222696"/>
                <a:gd name="connsiteX1" fmla="*/ 14481 w 1641795"/>
                <a:gd name="connsiteY1" fmla="*/ 1355326 h 3222696"/>
                <a:gd name="connsiteX2" fmla="*/ 4645 w 1641795"/>
                <a:gd name="connsiteY2" fmla="*/ 1366111 h 3222696"/>
                <a:gd name="connsiteX3" fmla="*/ 640 w 1641795"/>
                <a:gd name="connsiteY3" fmla="*/ 1335140 h 3222696"/>
                <a:gd name="connsiteX4" fmla="*/ 0 w 1641795"/>
                <a:gd name="connsiteY4" fmla="*/ 1314768 h 3222696"/>
                <a:gd name="connsiteX5" fmla="*/ 1314414 w 1641795"/>
                <a:gd name="connsiteY5" fmla="*/ 0 h 3222696"/>
                <a:gd name="connsiteX6" fmla="*/ 1322977 w 1641795"/>
                <a:gd name="connsiteY6" fmla="*/ 6345 h 3222696"/>
                <a:gd name="connsiteX7" fmla="*/ 1641795 w 1641795"/>
                <a:gd name="connsiteY7" fmla="*/ 890976 h 3222696"/>
                <a:gd name="connsiteX8" fmla="*/ 1467384 w 1641795"/>
                <a:gd name="connsiteY8" fmla="*/ 1688090 h 3222696"/>
                <a:gd name="connsiteX9" fmla="*/ 1440082 w 1641795"/>
                <a:gd name="connsiteY9" fmla="*/ 1721463 h 3222696"/>
                <a:gd name="connsiteX10" fmla="*/ 1394146 w 1641795"/>
                <a:gd name="connsiteY10" fmla="*/ 1822521 h 3222696"/>
                <a:gd name="connsiteX11" fmla="*/ 1346521 w 1641795"/>
                <a:gd name="connsiteY11" fmla="*/ 1936821 h 3222696"/>
                <a:gd name="connsiteX12" fmla="*/ 1060771 w 1641795"/>
                <a:gd name="connsiteY12" fmla="*/ 3222696 h 3222696"/>
                <a:gd name="connsiteX13" fmla="*/ 810673 w 1641795"/>
                <a:gd name="connsiteY13" fmla="*/ 3222696 h 3222696"/>
                <a:gd name="connsiteX14" fmla="*/ 1214822 w 1641795"/>
                <a:gd name="connsiteY14" fmla="*/ 1802011 h 3222696"/>
                <a:gd name="connsiteX15" fmla="*/ 1300528 w 1641795"/>
                <a:gd name="connsiteY15" fmla="*/ 1694513 h 3222696"/>
                <a:gd name="connsiteX16" fmla="*/ 1534872 w 1641795"/>
                <a:gd name="connsiteY16" fmla="*/ 834465 h 3222696"/>
                <a:gd name="connsiteX17" fmla="*/ 1398228 w 1641795"/>
                <a:gd name="connsiteY17" fmla="*/ 154425 h 3222696"/>
                <a:gd name="connsiteX18" fmla="*/ 1314414 w 1641795"/>
                <a:gd name="connsiteY18" fmla="*/ 0 h 322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41795" h="3222696">
                  <a:moveTo>
                    <a:pt x="0" y="1314768"/>
                  </a:moveTo>
                  <a:lnTo>
                    <a:pt x="14481" y="1355326"/>
                  </a:lnTo>
                  <a:lnTo>
                    <a:pt x="4645" y="1366111"/>
                  </a:lnTo>
                  <a:lnTo>
                    <a:pt x="640" y="1335140"/>
                  </a:lnTo>
                  <a:cubicBezTo>
                    <a:pt x="427" y="1328349"/>
                    <a:pt x="213" y="1321559"/>
                    <a:pt x="0" y="1314768"/>
                  </a:cubicBezTo>
                  <a:close/>
                  <a:moveTo>
                    <a:pt x="1314414" y="0"/>
                  </a:moveTo>
                  <a:lnTo>
                    <a:pt x="1322977" y="6345"/>
                  </a:lnTo>
                  <a:cubicBezTo>
                    <a:pt x="1532034" y="200395"/>
                    <a:pt x="1641795" y="513534"/>
                    <a:pt x="1641795" y="890976"/>
                  </a:cubicBezTo>
                  <a:cubicBezTo>
                    <a:pt x="1640009" y="1184240"/>
                    <a:pt x="1616625" y="1478326"/>
                    <a:pt x="1467384" y="1688090"/>
                  </a:cubicBezTo>
                  <a:lnTo>
                    <a:pt x="1440082" y="1721463"/>
                  </a:lnTo>
                  <a:lnTo>
                    <a:pt x="1394146" y="1822521"/>
                  </a:lnTo>
                  <a:lnTo>
                    <a:pt x="1346521" y="1936821"/>
                  </a:lnTo>
                  <a:lnTo>
                    <a:pt x="1060771" y="3222696"/>
                  </a:lnTo>
                  <a:lnTo>
                    <a:pt x="810673" y="3222696"/>
                  </a:lnTo>
                  <a:lnTo>
                    <a:pt x="1214822" y="1802011"/>
                  </a:lnTo>
                  <a:lnTo>
                    <a:pt x="1300528" y="1694513"/>
                  </a:lnTo>
                  <a:cubicBezTo>
                    <a:pt x="1445318" y="1474408"/>
                    <a:pt x="1534872" y="1170335"/>
                    <a:pt x="1534872" y="834465"/>
                  </a:cubicBezTo>
                  <a:cubicBezTo>
                    <a:pt x="1534872" y="582563"/>
                    <a:pt x="1484498" y="348547"/>
                    <a:pt x="1398228" y="154425"/>
                  </a:cubicBezTo>
                  <a:lnTo>
                    <a:pt x="1314414" y="0"/>
                  </a:lnTo>
                  <a:close/>
                </a:path>
              </a:pathLst>
            </a:custGeom>
            <a:solidFill>
              <a:srgbClr val="F8C6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 latinLnBrk="1"/>
              <a:endParaRPr lang="ko-KR" altLang="en-US" sz="270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8360758" y="2141059"/>
              <a:ext cx="7318158" cy="11447060"/>
              <a:chOff x="8360758" y="2141059"/>
              <a:chExt cx="7318158" cy="11447060"/>
            </a:xfrm>
          </p:grpSpPr>
          <p:sp>
            <p:nvSpPr>
              <p:cNvPr id="20" name="자유형 19"/>
              <p:cNvSpPr/>
              <p:nvPr/>
            </p:nvSpPr>
            <p:spPr>
              <a:xfrm rot="19800000" flipH="1">
                <a:off x="11347727" y="2871365"/>
                <a:ext cx="3143522" cy="7754935"/>
              </a:xfrm>
              <a:custGeom>
                <a:avLst/>
                <a:gdLst>
                  <a:gd name="connsiteX0" fmla="*/ 1066641 w 1446418"/>
                  <a:gd name="connsiteY0" fmla="*/ 428 h 3369958"/>
                  <a:gd name="connsiteX1" fmla="*/ 655161 w 1446418"/>
                  <a:gd name="connsiteY1" fmla="*/ 229028 h 3369958"/>
                  <a:gd name="connsiteX2" fmla="*/ 297021 w 1446418"/>
                  <a:gd name="connsiteY2" fmla="*/ 800528 h 3369958"/>
                  <a:gd name="connsiteX3" fmla="*/ 45561 w 1446418"/>
                  <a:gd name="connsiteY3" fmla="*/ 1349168 h 3369958"/>
                  <a:gd name="connsiteX4" fmla="*/ 22701 w 1446418"/>
                  <a:gd name="connsiteY4" fmla="*/ 1593008 h 3369958"/>
                  <a:gd name="connsiteX5" fmla="*/ 289401 w 1446418"/>
                  <a:gd name="connsiteY5" fmla="*/ 2454068 h 3369958"/>
                  <a:gd name="connsiteX6" fmla="*/ 617061 w 1446418"/>
                  <a:gd name="connsiteY6" fmla="*/ 3368468 h 3369958"/>
                  <a:gd name="connsiteX7" fmla="*/ 1379061 w 1446418"/>
                  <a:gd name="connsiteY7" fmla="*/ 2233088 h 3369958"/>
                  <a:gd name="connsiteX8" fmla="*/ 982821 w 1446418"/>
                  <a:gd name="connsiteY8" fmla="*/ 1463468 h 3369958"/>
                  <a:gd name="connsiteX9" fmla="*/ 1135221 w 1446418"/>
                  <a:gd name="connsiteY9" fmla="*/ 1151048 h 3369958"/>
                  <a:gd name="connsiteX10" fmla="*/ 1356201 w 1446418"/>
                  <a:gd name="connsiteY10" fmla="*/ 571928 h 3369958"/>
                  <a:gd name="connsiteX11" fmla="*/ 1432401 w 1446418"/>
                  <a:gd name="connsiteY11" fmla="*/ 183308 h 3369958"/>
                  <a:gd name="connsiteX12" fmla="*/ 1066641 w 1446418"/>
                  <a:gd name="connsiteY12" fmla="*/ 428 h 3369958"/>
                  <a:gd name="connsiteX0" fmla="*/ 1066641 w 1446418"/>
                  <a:gd name="connsiteY0" fmla="*/ 428 h 3369958"/>
                  <a:gd name="connsiteX1" fmla="*/ 655161 w 1446418"/>
                  <a:gd name="connsiteY1" fmla="*/ 229028 h 3369958"/>
                  <a:gd name="connsiteX2" fmla="*/ 297021 w 1446418"/>
                  <a:gd name="connsiteY2" fmla="*/ 800528 h 3369958"/>
                  <a:gd name="connsiteX3" fmla="*/ 45561 w 1446418"/>
                  <a:gd name="connsiteY3" fmla="*/ 1349168 h 3369958"/>
                  <a:gd name="connsiteX4" fmla="*/ 22701 w 1446418"/>
                  <a:gd name="connsiteY4" fmla="*/ 1593008 h 3369958"/>
                  <a:gd name="connsiteX5" fmla="*/ 289401 w 1446418"/>
                  <a:gd name="connsiteY5" fmla="*/ 2454068 h 3369958"/>
                  <a:gd name="connsiteX6" fmla="*/ 617061 w 1446418"/>
                  <a:gd name="connsiteY6" fmla="*/ 3368468 h 3369958"/>
                  <a:gd name="connsiteX7" fmla="*/ 1379061 w 1446418"/>
                  <a:gd name="connsiteY7" fmla="*/ 2233088 h 3369958"/>
                  <a:gd name="connsiteX8" fmla="*/ 982821 w 1446418"/>
                  <a:gd name="connsiteY8" fmla="*/ 1463468 h 3369958"/>
                  <a:gd name="connsiteX9" fmla="*/ 1135221 w 1446418"/>
                  <a:gd name="connsiteY9" fmla="*/ 1151048 h 3369958"/>
                  <a:gd name="connsiteX10" fmla="*/ 1356201 w 1446418"/>
                  <a:gd name="connsiteY10" fmla="*/ 571928 h 3369958"/>
                  <a:gd name="connsiteX11" fmla="*/ 1432401 w 1446418"/>
                  <a:gd name="connsiteY11" fmla="*/ 183308 h 3369958"/>
                  <a:gd name="connsiteX12" fmla="*/ 1066641 w 1446418"/>
                  <a:gd name="connsiteY12" fmla="*/ 428 h 3369958"/>
                  <a:gd name="connsiteX0" fmla="*/ 1075553 w 1455330"/>
                  <a:gd name="connsiteY0" fmla="*/ 428 h 3371571"/>
                  <a:gd name="connsiteX1" fmla="*/ 664073 w 1455330"/>
                  <a:gd name="connsiteY1" fmla="*/ 229028 h 3371571"/>
                  <a:gd name="connsiteX2" fmla="*/ 305933 w 1455330"/>
                  <a:gd name="connsiteY2" fmla="*/ 800528 h 3371571"/>
                  <a:gd name="connsiteX3" fmla="*/ 54473 w 1455330"/>
                  <a:gd name="connsiteY3" fmla="*/ 1349168 h 3371571"/>
                  <a:gd name="connsiteX4" fmla="*/ 31613 w 1455330"/>
                  <a:gd name="connsiteY4" fmla="*/ 1593008 h 3371571"/>
                  <a:gd name="connsiteX5" fmla="*/ 420233 w 1455330"/>
                  <a:gd name="connsiteY5" fmla="*/ 2537888 h 3371571"/>
                  <a:gd name="connsiteX6" fmla="*/ 625973 w 1455330"/>
                  <a:gd name="connsiteY6" fmla="*/ 3368468 h 3371571"/>
                  <a:gd name="connsiteX7" fmla="*/ 1387973 w 1455330"/>
                  <a:gd name="connsiteY7" fmla="*/ 2233088 h 3371571"/>
                  <a:gd name="connsiteX8" fmla="*/ 991733 w 1455330"/>
                  <a:gd name="connsiteY8" fmla="*/ 1463468 h 3371571"/>
                  <a:gd name="connsiteX9" fmla="*/ 1144133 w 1455330"/>
                  <a:gd name="connsiteY9" fmla="*/ 1151048 h 3371571"/>
                  <a:gd name="connsiteX10" fmla="*/ 1365113 w 1455330"/>
                  <a:gd name="connsiteY10" fmla="*/ 571928 h 3371571"/>
                  <a:gd name="connsiteX11" fmla="*/ 1441313 w 1455330"/>
                  <a:gd name="connsiteY11" fmla="*/ 183308 h 3371571"/>
                  <a:gd name="connsiteX12" fmla="*/ 1075553 w 1455330"/>
                  <a:gd name="connsiteY12" fmla="*/ 428 h 3371571"/>
                  <a:gd name="connsiteX0" fmla="*/ 1070531 w 1450308"/>
                  <a:gd name="connsiteY0" fmla="*/ 428 h 3372571"/>
                  <a:gd name="connsiteX1" fmla="*/ 659051 w 1450308"/>
                  <a:gd name="connsiteY1" fmla="*/ 229028 h 3372571"/>
                  <a:gd name="connsiteX2" fmla="*/ 300911 w 1450308"/>
                  <a:gd name="connsiteY2" fmla="*/ 800528 h 3372571"/>
                  <a:gd name="connsiteX3" fmla="*/ 49451 w 1450308"/>
                  <a:gd name="connsiteY3" fmla="*/ 1349168 h 3372571"/>
                  <a:gd name="connsiteX4" fmla="*/ 26591 w 1450308"/>
                  <a:gd name="connsiteY4" fmla="*/ 1593008 h 3372571"/>
                  <a:gd name="connsiteX5" fmla="*/ 346631 w 1450308"/>
                  <a:gd name="connsiteY5" fmla="*/ 2575988 h 3372571"/>
                  <a:gd name="connsiteX6" fmla="*/ 620951 w 1450308"/>
                  <a:gd name="connsiteY6" fmla="*/ 3368468 h 3372571"/>
                  <a:gd name="connsiteX7" fmla="*/ 1382951 w 1450308"/>
                  <a:gd name="connsiteY7" fmla="*/ 2233088 h 3372571"/>
                  <a:gd name="connsiteX8" fmla="*/ 986711 w 1450308"/>
                  <a:gd name="connsiteY8" fmla="*/ 1463468 h 3372571"/>
                  <a:gd name="connsiteX9" fmla="*/ 1139111 w 1450308"/>
                  <a:gd name="connsiteY9" fmla="*/ 1151048 h 3372571"/>
                  <a:gd name="connsiteX10" fmla="*/ 1360091 w 1450308"/>
                  <a:gd name="connsiteY10" fmla="*/ 571928 h 3372571"/>
                  <a:gd name="connsiteX11" fmla="*/ 1436291 w 1450308"/>
                  <a:gd name="connsiteY11" fmla="*/ 183308 h 3372571"/>
                  <a:gd name="connsiteX12" fmla="*/ 1070531 w 1450308"/>
                  <a:gd name="connsiteY12" fmla="*/ 428 h 3372571"/>
                  <a:gd name="connsiteX0" fmla="*/ 1070531 w 1450308"/>
                  <a:gd name="connsiteY0" fmla="*/ 428 h 3402885"/>
                  <a:gd name="connsiteX1" fmla="*/ 659051 w 1450308"/>
                  <a:gd name="connsiteY1" fmla="*/ 229028 h 3402885"/>
                  <a:gd name="connsiteX2" fmla="*/ 300911 w 1450308"/>
                  <a:gd name="connsiteY2" fmla="*/ 800528 h 3402885"/>
                  <a:gd name="connsiteX3" fmla="*/ 49451 w 1450308"/>
                  <a:gd name="connsiteY3" fmla="*/ 1349168 h 3402885"/>
                  <a:gd name="connsiteX4" fmla="*/ 26591 w 1450308"/>
                  <a:gd name="connsiteY4" fmla="*/ 1593008 h 3402885"/>
                  <a:gd name="connsiteX5" fmla="*/ 346631 w 1450308"/>
                  <a:gd name="connsiteY5" fmla="*/ 2575988 h 3402885"/>
                  <a:gd name="connsiteX6" fmla="*/ 712391 w 1450308"/>
                  <a:gd name="connsiteY6" fmla="*/ 3398948 h 3402885"/>
                  <a:gd name="connsiteX7" fmla="*/ 1382951 w 1450308"/>
                  <a:gd name="connsiteY7" fmla="*/ 2233088 h 3402885"/>
                  <a:gd name="connsiteX8" fmla="*/ 986711 w 1450308"/>
                  <a:gd name="connsiteY8" fmla="*/ 1463468 h 3402885"/>
                  <a:gd name="connsiteX9" fmla="*/ 1139111 w 1450308"/>
                  <a:gd name="connsiteY9" fmla="*/ 1151048 h 3402885"/>
                  <a:gd name="connsiteX10" fmla="*/ 1360091 w 1450308"/>
                  <a:gd name="connsiteY10" fmla="*/ 571928 h 3402885"/>
                  <a:gd name="connsiteX11" fmla="*/ 1436291 w 1450308"/>
                  <a:gd name="connsiteY11" fmla="*/ 183308 h 3402885"/>
                  <a:gd name="connsiteX12" fmla="*/ 1070531 w 1450308"/>
                  <a:gd name="connsiteY12" fmla="*/ 428 h 3402885"/>
                  <a:gd name="connsiteX0" fmla="*/ 1070531 w 1450308"/>
                  <a:gd name="connsiteY0" fmla="*/ 428 h 3387726"/>
                  <a:gd name="connsiteX1" fmla="*/ 659051 w 1450308"/>
                  <a:gd name="connsiteY1" fmla="*/ 229028 h 3387726"/>
                  <a:gd name="connsiteX2" fmla="*/ 300911 w 1450308"/>
                  <a:gd name="connsiteY2" fmla="*/ 800528 h 3387726"/>
                  <a:gd name="connsiteX3" fmla="*/ 49451 w 1450308"/>
                  <a:gd name="connsiteY3" fmla="*/ 1349168 h 3387726"/>
                  <a:gd name="connsiteX4" fmla="*/ 26591 w 1450308"/>
                  <a:gd name="connsiteY4" fmla="*/ 1593008 h 3387726"/>
                  <a:gd name="connsiteX5" fmla="*/ 346631 w 1450308"/>
                  <a:gd name="connsiteY5" fmla="*/ 2575988 h 3387726"/>
                  <a:gd name="connsiteX6" fmla="*/ 826691 w 1450308"/>
                  <a:gd name="connsiteY6" fmla="*/ 3383708 h 3387726"/>
                  <a:gd name="connsiteX7" fmla="*/ 1382951 w 1450308"/>
                  <a:gd name="connsiteY7" fmla="*/ 2233088 h 3387726"/>
                  <a:gd name="connsiteX8" fmla="*/ 986711 w 1450308"/>
                  <a:gd name="connsiteY8" fmla="*/ 1463468 h 3387726"/>
                  <a:gd name="connsiteX9" fmla="*/ 1139111 w 1450308"/>
                  <a:gd name="connsiteY9" fmla="*/ 1151048 h 3387726"/>
                  <a:gd name="connsiteX10" fmla="*/ 1360091 w 1450308"/>
                  <a:gd name="connsiteY10" fmla="*/ 571928 h 3387726"/>
                  <a:gd name="connsiteX11" fmla="*/ 1436291 w 1450308"/>
                  <a:gd name="connsiteY11" fmla="*/ 183308 h 3387726"/>
                  <a:gd name="connsiteX12" fmla="*/ 1070531 w 1450308"/>
                  <a:gd name="connsiteY12" fmla="*/ 428 h 3387726"/>
                  <a:gd name="connsiteX0" fmla="*/ 1070531 w 1450308"/>
                  <a:gd name="connsiteY0" fmla="*/ 428 h 3493897"/>
                  <a:gd name="connsiteX1" fmla="*/ 659051 w 1450308"/>
                  <a:gd name="connsiteY1" fmla="*/ 229028 h 3493897"/>
                  <a:gd name="connsiteX2" fmla="*/ 300911 w 1450308"/>
                  <a:gd name="connsiteY2" fmla="*/ 800528 h 3493897"/>
                  <a:gd name="connsiteX3" fmla="*/ 49451 w 1450308"/>
                  <a:gd name="connsiteY3" fmla="*/ 1349168 h 3493897"/>
                  <a:gd name="connsiteX4" fmla="*/ 26591 w 1450308"/>
                  <a:gd name="connsiteY4" fmla="*/ 1593008 h 3493897"/>
                  <a:gd name="connsiteX5" fmla="*/ 346631 w 1450308"/>
                  <a:gd name="connsiteY5" fmla="*/ 2575988 h 3493897"/>
                  <a:gd name="connsiteX6" fmla="*/ 788591 w 1450308"/>
                  <a:gd name="connsiteY6" fmla="*/ 3490388 h 3493897"/>
                  <a:gd name="connsiteX7" fmla="*/ 1382951 w 1450308"/>
                  <a:gd name="connsiteY7" fmla="*/ 2233088 h 3493897"/>
                  <a:gd name="connsiteX8" fmla="*/ 986711 w 1450308"/>
                  <a:gd name="connsiteY8" fmla="*/ 1463468 h 3493897"/>
                  <a:gd name="connsiteX9" fmla="*/ 1139111 w 1450308"/>
                  <a:gd name="connsiteY9" fmla="*/ 1151048 h 3493897"/>
                  <a:gd name="connsiteX10" fmla="*/ 1360091 w 1450308"/>
                  <a:gd name="connsiteY10" fmla="*/ 571928 h 3493897"/>
                  <a:gd name="connsiteX11" fmla="*/ 1436291 w 1450308"/>
                  <a:gd name="connsiteY11" fmla="*/ 183308 h 3493897"/>
                  <a:gd name="connsiteX12" fmla="*/ 1070531 w 1450308"/>
                  <a:gd name="connsiteY12" fmla="*/ 428 h 3493897"/>
                  <a:gd name="connsiteX0" fmla="*/ 1060861 w 1440638"/>
                  <a:gd name="connsiteY0" fmla="*/ 428 h 3493897"/>
                  <a:gd name="connsiteX1" fmla="*/ 649381 w 1440638"/>
                  <a:gd name="connsiteY1" fmla="*/ 229028 h 3493897"/>
                  <a:gd name="connsiteX2" fmla="*/ 291241 w 1440638"/>
                  <a:gd name="connsiteY2" fmla="*/ 800528 h 3493897"/>
                  <a:gd name="connsiteX3" fmla="*/ 70261 w 1440638"/>
                  <a:gd name="connsiteY3" fmla="*/ 1265348 h 3493897"/>
                  <a:gd name="connsiteX4" fmla="*/ 16921 w 1440638"/>
                  <a:gd name="connsiteY4" fmla="*/ 1593008 h 3493897"/>
                  <a:gd name="connsiteX5" fmla="*/ 336961 w 1440638"/>
                  <a:gd name="connsiteY5" fmla="*/ 2575988 h 3493897"/>
                  <a:gd name="connsiteX6" fmla="*/ 778921 w 1440638"/>
                  <a:gd name="connsiteY6" fmla="*/ 3490388 h 3493897"/>
                  <a:gd name="connsiteX7" fmla="*/ 1373281 w 1440638"/>
                  <a:gd name="connsiteY7" fmla="*/ 2233088 h 3493897"/>
                  <a:gd name="connsiteX8" fmla="*/ 977041 w 1440638"/>
                  <a:gd name="connsiteY8" fmla="*/ 1463468 h 3493897"/>
                  <a:gd name="connsiteX9" fmla="*/ 1129441 w 1440638"/>
                  <a:gd name="connsiteY9" fmla="*/ 1151048 h 3493897"/>
                  <a:gd name="connsiteX10" fmla="*/ 1350421 w 1440638"/>
                  <a:gd name="connsiteY10" fmla="*/ 571928 h 3493897"/>
                  <a:gd name="connsiteX11" fmla="*/ 1426621 w 1440638"/>
                  <a:gd name="connsiteY11" fmla="*/ 183308 h 3493897"/>
                  <a:gd name="connsiteX12" fmla="*/ 1060861 w 1440638"/>
                  <a:gd name="connsiteY12" fmla="*/ 428 h 3493897"/>
                  <a:gd name="connsiteX0" fmla="*/ 1065115 w 1444892"/>
                  <a:gd name="connsiteY0" fmla="*/ 428 h 3493897"/>
                  <a:gd name="connsiteX1" fmla="*/ 653635 w 1444892"/>
                  <a:gd name="connsiteY1" fmla="*/ 229028 h 3493897"/>
                  <a:gd name="connsiteX2" fmla="*/ 295495 w 1444892"/>
                  <a:gd name="connsiteY2" fmla="*/ 800528 h 3493897"/>
                  <a:gd name="connsiteX3" fmla="*/ 74515 w 1444892"/>
                  <a:gd name="connsiteY3" fmla="*/ 1265348 h 3493897"/>
                  <a:gd name="connsiteX4" fmla="*/ 21175 w 1444892"/>
                  <a:gd name="connsiteY4" fmla="*/ 1593008 h 3493897"/>
                  <a:gd name="connsiteX5" fmla="*/ 341215 w 1444892"/>
                  <a:gd name="connsiteY5" fmla="*/ 2575988 h 3493897"/>
                  <a:gd name="connsiteX6" fmla="*/ 783175 w 1444892"/>
                  <a:gd name="connsiteY6" fmla="*/ 3490388 h 3493897"/>
                  <a:gd name="connsiteX7" fmla="*/ 1377535 w 1444892"/>
                  <a:gd name="connsiteY7" fmla="*/ 2233088 h 3493897"/>
                  <a:gd name="connsiteX8" fmla="*/ 981295 w 1444892"/>
                  <a:gd name="connsiteY8" fmla="*/ 1463468 h 3493897"/>
                  <a:gd name="connsiteX9" fmla="*/ 1133695 w 1444892"/>
                  <a:gd name="connsiteY9" fmla="*/ 1151048 h 3493897"/>
                  <a:gd name="connsiteX10" fmla="*/ 1354675 w 1444892"/>
                  <a:gd name="connsiteY10" fmla="*/ 571928 h 3493897"/>
                  <a:gd name="connsiteX11" fmla="*/ 1430875 w 1444892"/>
                  <a:gd name="connsiteY11" fmla="*/ 183308 h 3493897"/>
                  <a:gd name="connsiteX12" fmla="*/ 1065115 w 1444892"/>
                  <a:gd name="connsiteY12" fmla="*/ 428 h 3493897"/>
                  <a:gd name="connsiteX0" fmla="*/ 1036488 w 1416265"/>
                  <a:gd name="connsiteY0" fmla="*/ 428 h 3493866"/>
                  <a:gd name="connsiteX1" fmla="*/ 625008 w 1416265"/>
                  <a:gd name="connsiteY1" fmla="*/ 229028 h 3493866"/>
                  <a:gd name="connsiteX2" fmla="*/ 266868 w 1416265"/>
                  <a:gd name="connsiteY2" fmla="*/ 800528 h 3493866"/>
                  <a:gd name="connsiteX3" fmla="*/ 45888 w 1416265"/>
                  <a:gd name="connsiteY3" fmla="*/ 1265348 h 3493866"/>
                  <a:gd name="connsiteX4" fmla="*/ 23028 w 1416265"/>
                  <a:gd name="connsiteY4" fmla="*/ 1631108 h 3493866"/>
                  <a:gd name="connsiteX5" fmla="*/ 312588 w 1416265"/>
                  <a:gd name="connsiteY5" fmla="*/ 2575988 h 3493866"/>
                  <a:gd name="connsiteX6" fmla="*/ 754548 w 1416265"/>
                  <a:gd name="connsiteY6" fmla="*/ 3490388 h 3493866"/>
                  <a:gd name="connsiteX7" fmla="*/ 1348908 w 1416265"/>
                  <a:gd name="connsiteY7" fmla="*/ 2233088 h 3493866"/>
                  <a:gd name="connsiteX8" fmla="*/ 952668 w 1416265"/>
                  <a:gd name="connsiteY8" fmla="*/ 1463468 h 3493866"/>
                  <a:gd name="connsiteX9" fmla="*/ 1105068 w 1416265"/>
                  <a:gd name="connsiteY9" fmla="*/ 1151048 h 3493866"/>
                  <a:gd name="connsiteX10" fmla="*/ 1326048 w 1416265"/>
                  <a:gd name="connsiteY10" fmla="*/ 571928 h 3493866"/>
                  <a:gd name="connsiteX11" fmla="*/ 1402248 w 1416265"/>
                  <a:gd name="connsiteY11" fmla="*/ 183308 h 3493866"/>
                  <a:gd name="connsiteX12" fmla="*/ 1036488 w 1416265"/>
                  <a:gd name="connsiteY12" fmla="*/ 428 h 3493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16265" h="3493866">
                    <a:moveTo>
                      <a:pt x="1036488" y="428"/>
                    </a:moveTo>
                    <a:cubicBezTo>
                      <a:pt x="906948" y="8048"/>
                      <a:pt x="753278" y="95678"/>
                      <a:pt x="625008" y="229028"/>
                    </a:cubicBezTo>
                    <a:cubicBezTo>
                      <a:pt x="496738" y="362378"/>
                      <a:pt x="363388" y="627808"/>
                      <a:pt x="266868" y="800528"/>
                    </a:cubicBezTo>
                    <a:cubicBezTo>
                      <a:pt x="170348" y="973248"/>
                      <a:pt x="86528" y="1126918"/>
                      <a:pt x="45888" y="1265348"/>
                    </a:cubicBezTo>
                    <a:cubicBezTo>
                      <a:pt x="5248" y="1403778"/>
                      <a:pt x="-21422" y="1412668"/>
                      <a:pt x="23028" y="1631108"/>
                    </a:cubicBezTo>
                    <a:cubicBezTo>
                      <a:pt x="67478" y="1849548"/>
                      <a:pt x="190668" y="2266108"/>
                      <a:pt x="312588" y="2575988"/>
                    </a:cubicBezTo>
                    <a:cubicBezTo>
                      <a:pt x="434508" y="2885868"/>
                      <a:pt x="581828" y="3547538"/>
                      <a:pt x="754548" y="3490388"/>
                    </a:cubicBezTo>
                    <a:cubicBezTo>
                      <a:pt x="927268" y="3433238"/>
                      <a:pt x="1315888" y="2570908"/>
                      <a:pt x="1348908" y="2233088"/>
                    </a:cubicBezTo>
                    <a:cubicBezTo>
                      <a:pt x="1381928" y="1895268"/>
                      <a:pt x="993308" y="1643808"/>
                      <a:pt x="952668" y="1463468"/>
                    </a:cubicBezTo>
                    <a:cubicBezTo>
                      <a:pt x="912028" y="1283128"/>
                      <a:pt x="1042838" y="1299638"/>
                      <a:pt x="1105068" y="1151048"/>
                    </a:cubicBezTo>
                    <a:cubicBezTo>
                      <a:pt x="1167298" y="1002458"/>
                      <a:pt x="1276518" y="733218"/>
                      <a:pt x="1326048" y="571928"/>
                    </a:cubicBezTo>
                    <a:cubicBezTo>
                      <a:pt x="1375578" y="410638"/>
                      <a:pt x="1446698" y="278558"/>
                      <a:pt x="1402248" y="183308"/>
                    </a:cubicBezTo>
                    <a:cubicBezTo>
                      <a:pt x="1357798" y="88058"/>
                      <a:pt x="1166028" y="-7192"/>
                      <a:pt x="1036488" y="428"/>
                    </a:cubicBezTo>
                    <a:close/>
                  </a:path>
                </a:pathLst>
              </a:custGeom>
              <a:solidFill>
                <a:srgbClr val="F9C6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1600" latinLnBrk="1"/>
                <a:endParaRPr lang="ko-KR" altLang="en-US" sz="2700">
                  <a:solidFill>
                    <a:prstClr val="whit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28" name="타원 27"/>
              <p:cNvSpPr/>
              <p:nvPr/>
            </p:nvSpPr>
            <p:spPr>
              <a:xfrm rot="20560696">
                <a:off x="8360758" y="2813106"/>
                <a:ext cx="2227636" cy="222763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1371600" latinLnBrk="1"/>
                <a:r>
                  <a:rPr lang="en-US" altLang="ko-KR" sz="8800" dirty="0">
                    <a:solidFill>
                      <a:srgbClr val="E7E6E6">
                        <a:lumMod val="75000"/>
                      </a:srgb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500</a:t>
                </a:r>
                <a:endParaRPr lang="ko-KR" altLang="en-US" sz="8800" dirty="0">
                  <a:solidFill>
                    <a:srgbClr val="E7E6E6">
                      <a:lumMod val="75000"/>
                    </a:srgb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21" name="자유형 20"/>
              <p:cNvSpPr/>
              <p:nvPr/>
            </p:nvSpPr>
            <p:spPr>
              <a:xfrm rot="19800000" flipH="1">
                <a:off x="11036550" y="4763666"/>
                <a:ext cx="1679864" cy="2721940"/>
              </a:xfrm>
              <a:custGeom>
                <a:avLst/>
                <a:gdLst>
                  <a:gd name="connsiteX0" fmla="*/ 458211 w 756837"/>
                  <a:gd name="connsiteY0" fmla="*/ 480 h 1226328"/>
                  <a:gd name="connsiteX1" fmla="*/ 318511 w 756837"/>
                  <a:gd name="connsiteY1" fmla="*/ 203680 h 1226328"/>
                  <a:gd name="connsiteX2" fmla="*/ 166111 w 756837"/>
                  <a:gd name="connsiteY2" fmla="*/ 489430 h 1226328"/>
                  <a:gd name="connsiteX3" fmla="*/ 39111 w 756837"/>
                  <a:gd name="connsiteY3" fmla="*/ 711680 h 1226328"/>
                  <a:gd name="connsiteX4" fmla="*/ 1011 w 756837"/>
                  <a:gd name="connsiteY4" fmla="*/ 940280 h 1226328"/>
                  <a:gd name="connsiteX5" fmla="*/ 70861 w 756837"/>
                  <a:gd name="connsiteY5" fmla="*/ 1162530 h 1226328"/>
                  <a:gd name="connsiteX6" fmla="*/ 350261 w 756837"/>
                  <a:gd name="connsiteY6" fmla="*/ 1200630 h 1226328"/>
                  <a:gd name="connsiteX7" fmla="*/ 655061 w 756837"/>
                  <a:gd name="connsiteY7" fmla="*/ 813280 h 1226328"/>
                  <a:gd name="connsiteX8" fmla="*/ 756661 w 756837"/>
                  <a:gd name="connsiteY8" fmla="*/ 502130 h 1226328"/>
                  <a:gd name="connsiteX9" fmla="*/ 674111 w 756837"/>
                  <a:gd name="connsiteY9" fmla="*/ 159230 h 1226328"/>
                  <a:gd name="connsiteX10" fmla="*/ 458211 w 756837"/>
                  <a:gd name="connsiteY10" fmla="*/ 480 h 1226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56837" h="1226328">
                    <a:moveTo>
                      <a:pt x="458211" y="480"/>
                    </a:moveTo>
                    <a:cubicBezTo>
                      <a:pt x="398944" y="7888"/>
                      <a:pt x="367194" y="122188"/>
                      <a:pt x="318511" y="203680"/>
                    </a:cubicBezTo>
                    <a:cubicBezTo>
                      <a:pt x="269828" y="285172"/>
                      <a:pt x="212678" y="404763"/>
                      <a:pt x="166111" y="489430"/>
                    </a:cubicBezTo>
                    <a:cubicBezTo>
                      <a:pt x="119544" y="574097"/>
                      <a:pt x="66628" y="636538"/>
                      <a:pt x="39111" y="711680"/>
                    </a:cubicBezTo>
                    <a:cubicBezTo>
                      <a:pt x="11594" y="786822"/>
                      <a:pt x="-4281" y="865138"/>
                      <a:pt x="1011" y="940280"/>
                    </a:cubicBezTo>
                    <a:cubicBezTo>
                      <a:pt x="6303" y="1015422"/>
                      <a:pt x="12653" y="1119138"/>
                      <a:pt x="70861" y="1162530"/>
                    </a:cubicBezTo>
                    <a:cubicBezTo>
                      <a:pt x="129069" y="1205922"/>
                      <a:pt x="252894" y="1258838"/>
                      <a:pt x="350261" y="1200630"/>
                    </a:cubicBezTo>
                    <a:cubicBezTo>
                      <a:pt x="447628" y="1142422"/>
                      <a:pt x="587328" y="929697"/>
                      <a:pt x="655061" y="813280"/>
                    </a:cubicBezTo>
                    <a:cubicBezTo>
                      <a:pt x="722794" y="696863"/>
                      <a:pt x="753486" y="611138"/>
                      <a:pt x="756661" y="502130"/>
                    </a:cubicBezTo>
                    <a:cubicBezTo>
                      <a:pt x="759836" y="393122"/>
                      <a:pt x="719619" y="246013"/>
                      <a:pt x="674111" y="159230"/>
                    </a:cubicBezTo>
                    <a:cubicBezTo>
                      <a:pt x="628603" y="72447"/>
                      <a:pt x="517478" y="-6928"/>
                      <a:pt x="458211" y="480"/>
                    </a:cubicBezTo>
                    <a:close/>
                  </a:path>
                </a:pathLst>
              </a:custGeom>
              <a:solidFill>
                <a:srgbClr val="F3BA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1600" latinLnBrk="1"/>
                <a:endParaRPr lang="ko-KR" altLang="en-US" sz="2700">
                  <a:solidFill>
                    <a:prstClr val="whit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27" name="자유형 26"/>
              <p:cNvSpPr/>
              <p:nvPr/>
            </p:nvSpPr>
            <p:spPr>
              <a:xfrm rot="19800000" flipH="1">
                <a:off x="10414670" y="2141059"/>
                <a:ext cx="5264246" cy="11447060"/>
              </a:xfrm>
              <a:custGeom>
                <a:avLst/>
                <a:gdLst>
                  <a:gd name="connsiteX0" fmla="*/ 2094796 w 3491672"/>
                  <a:gd name="connsiteY0" fmla="*/ 84397 h 7592612"/>
                  <a:gd name="connsiteX1" fmla="*/ 1876921 w 3491672"/>
                  <a:gd name="connsiteY1" fmla="*/ 494171 h 7592612"/>
                  <a:gd name="connsiteX2" fmla="*/ 1787677 w 3491672"/>
                  <a:gd name="connsiteY2" fmla="*/ 2697470 h 7592612"/>
                  <a:gd name="connsiteX3" fmla="*/ 1786162 w 3491672"/>
                  <a:gd name="connsiteY3" fmla="*/ 2707933 h 7592612"/>
                  <a:gd name="connsiteX4" fmla="*/ 1726231 w 3491672"/>
                  <a:gd name="connsiteY4" fmla="*/ 2753960 h 7592612"/>
                  <a:gd name="connsiteX5" fmla="*/ 1065730 w 3491672"/>
                  <a:gd name="connsiteY5" fmla="*/ 4501057 h 7592612"/>
                  <a:gd name="connsiteX6" fmla="*/ 1110537 w 3491672"/>
                  <a:gd name="connsiteY6" fmla="*/ 5084324 h 7592612"/>
                  <a:gd name="connsiteX7" fmla="*/ 1129679 w 3491672"/>
                  <a:gd name="connsiteY7" fmla="*/ 5161602 h 7592612"/>
                  <a:gd name="connsiteX8" fmla="*/ 1121822 w 3491672"/>
                  <a:gd name="connsiteY8" fmla="*/ 5208740 h 7592612"/>
                  <a:gd name="connsiteX9" fmla="*/ 0 w 3491672"/>
                  <a:gd name="connsiteY9" fmla="*/ 7592612 h 7592612"/>
                  <a:gd name="connsiteX10" fmla="*/ 2636283 w 3491672"/>
                  <a:gd name="connsiteY10" fmla="*/ 7592612 h 7592612"/>
                  <a:gd name="connsiteX11" fmla="*/ 3056966 w 3491672"/>
                  <a:gd name="connsiteY11" fmla="*/ 5699537 h 7592612"/>
                  <a:gd name="connsiteX12" fmla="*/ 3127080 w 3491672"/>
                  <a:gd name="connsiteY12" fmla="*/ 5531264 h 7592612"/>
                  <a:gd name="connsiteX13" fmla="*/ 3194706 w 3491672"/>
                  <a:gd name="connsiteY13" fmla="*/ 5382488 h 7592612"/>
                  <a:gd name="connsiteX14" fmla="*/ 3234902 w 3491672"/>
                  <a:gd name="connsiteY14" fmla="*/ 5333353 h 7592612"/>
                  <a:gd name="connsiteX15" fmla="*/ 3491672 w 3491672"/>
                  <a:gd name="connsiteY15" fmla="*/ 4159836 h 7592612"/>
                  <a:gd name="connsiteX16" fmla="*/ 3022305 w 3491672"/>
                  <a:gd name="connsiteY16" fmla="*/ 2857476 h 7592612"/>
                  <a:gd name="connsiteX17" fmla="*/ 2993011 w 3491672"/>
                  <a:gd name="connsiteY17" fmla="*/ 2833132 h 7592612"/>
                  <a:gd name="connsiteX18" fmla="*/ 2984863 w 3491672"/>
                  <a:gd name="connsiteY18" fmla="*/ 2792299 h 7592612"/>
                  <a:gd name="connsiteX19" fmla="*/ 2865261 w 3491672"/>
                  <a:gd name="connsiteY19" fmla="*/ 494171 h 7592612"/>
                  <a:gd name="connsiteX20" fmla="*/ 2371091 w 3491672"/>
                  <a:gd name="connsiteY20" fmla="*/ 0 h 7592612"/>
                  <a:gd name="connsiteX21" fmla="*/ 2094796 w 3491672"/>
                  <a:gd name="connsiteY21" fmla="*/ 84397 h 7592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91672" h="7592612">
                    <a:moveTo>
                      <a:pt x="2094796" y="84397"/>
                    </a:moveTo>
                    <a:cubicBezTo>
                      <a:pt x="1963346" y="173203"/>
                      <a:pt x="1876921" y="323594"/>
                      <a:pt x="1876921" y="494171"/>
                    </a:cubicBezTo>
                    <a:cubicBezTo>
                      <a:pt x="1876921" y="1204894"/>
                      <a:pt x="1876922" y="1980036"/>
                      <a:pt x="1787677" y="2697470"/>
                    </a:cubicBezTo>
                    <a:lnTo>
                      <a:pt x="1786162" y="2707933"/>
                    </a:lnTo>
                    <a:lnTo>
                      <a:pt x="1726231" y="2753960"/>
                    </a:lnTo>
                    <a:cubicBezTo>
                      <a:pt x="1310253" y="3112115"/>
                      <a:pt x="1065730" y="3868980"/>
                      <a:pt x="1065730" y="4501057"/>
                    </a:cubicBezTo>
                    <a:cubicBezTo>
                      <a:pt x="1065730" y="4723327"/>
                      <a:pt x="1076978" y="4918179"/>
                      <a:pt x="1110537" y="5084324"/>
                    </a:cubicBezTo>
                    <a:lnTo>
                      <a:pt x="1129679" y="5161602"/>
                    </a:lnTo>
                    <a:lnTo>
                      <a:pt x="1121822" y="5208740"/>
                    </a:lnTo>
                    <a:lnTo>
                      <a:pt x="0" y="7592612"/>
                    </a:lnTo>
                    <a:lnTo>
                      <a:pt x="2636283" y="7592612"/>
                    </a:lnTo>
                    <a:lnTo>
                      <a:pt x="3056966" y="5699537"/>
                    </a:lnTo>
                    <a:lnTo>
                      <a:pt x="3127080" y="5531264"/>
                    </a:lnTo>
                    <a:lnTo>
                      <a:pt x="3194706" y="5382488"/>
                    </a:lnTo>
                    <a:lnTo>
                      <a:pt x="3234902" y="5333353"/>
                    </a:lnTo>
                    <a:cubicBezTo>
                      <a:pt x="3454616" y="5024537"/>
                      <a:pt x="3489043" y="4591581"/>
                      <a:pt x="3491672" y="4159836"/>
                    </a:cubicBezTo>
                    <a:cubicBezTo>
                      <a:pt x="3491672" y="3604163"/>
                      <a:pt x="3330081" y="3143157"/>
                      <a:pt x="3022305" y="2857476"/>
                    </a:cubicBezTo>
                    <a:lnTo>
                      <a:pt x="2993011" y="2833132"/>
                    </a:lnTo>
                    <a:lnTo>
                      <a:pt x="2984863" y="2792299"/>
                    </a:lnTo>
                    <a:cubicBezTo>
                      <a:pt x="2795559" y="1782843"/>
                      <a:pt x="2882789" y="1270998"/>
                      <a:pt x="2865261" y="494171"/>
                    </a:cubicBezTo>
                    <a:cubicBezTo>
                      <a:pt x="2865261" y="221248"/>
                      <a:pt x="2644014" y="1"/>
                      <a:pt x="2371091" y="0"/>
                    </a:cubicBezTo>
                    <a:cubicBezTo>
                      <a:pt x="2268745" y="1"/>
                      <a:pt x="2173666" y="31114"/>
                      <a:pt x="2094796" y="84397"/>
                    </a:cubicBezTo>
                    <a:close/>
                  </a:path>
                </a:pathLst>
              </a:custGeom>
              <a:solidFill>
                <a:srgbClr val="FFD3AE"/>
              </a:solidFill>
              <a:ln>
                <a:noFill/>
              </a:ln>
              <a:effectLst>
                <a:outerShdw blurRad="228600" dist="762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1371600" latinLnBrk="1"/>
                <a:endParaRPr lang="ko-KR" altLang="en-US" sz="2700">
                  <a:solidFill>
                    <a:prstClr val="whit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25" name="순서도: 지연 1"/>
              <p:cNvSpPr/>
              <p:nvPr/>
            </p:nvSpPr>
            <p:spPr>
              <a:xfrm rot="3600000" flipH="1">
                <a:off x="9150202" y="3559800"/>
                <a:ext cx="1273953" cy="1054308"/>
              </a:xfrm>
              <a:custGeom>
                <a:avLst/>
                <a:gdLst>
                  <a:gd name="connsiteX0" fmla="*/ 0 w 431800"/>
                  <a:gd name="connsiteY0" fmla="*/ 0 h 475002"/>
                  <a:gd name="connsiteX1" fmla="*/ 215900 w 431800"/>
                  <a:gd name="connsiteY1" fmla="*/ 0 h 475002"/>
                  <a:gd name="connsiteX2" fmla="*/ 431800 w 431800"/>
                  <a:gd name="connsiteY2" fmla="*/ 237501 h 475002"/>
                  <a:gd name="connsiteX3" fmla="*/ 215900 w 431800"/>
                  <a:gd name="connsiteY3" fmla="*/ 475002 h 475002"/>
                  <a:gd name="connsiteX4" fmla="*/ 0 w 431800"/>
                  <a:gd name="connsiteY4" fmla="*/ 475002 h 475002"/>
                  <a:gd name="connsiteX5" fmla="*/ 0 w 431800"/>
                  <a:gd name="connsiteY5" fmla="*/ 0 h 475002"/>
                  <a:gd name="connsiteX0" fmla="*/ 101600 w 533400"/>
                  <a:gd name="connsiteY0" fmla="*/ 0 h 475002"/>
                  <a:gd name="connsiteX1" fmla="*/ 317500 w 533400"/>
                  <a:gd name="connsiteY1" fmla="*/ 0 h 475002"/>
                  <a:gd name="connsiteX2" fmla="*/ 533400 w 533400"/>
                  <a:gd name="connsiteY2" fmla="*/ 237501 h 475002"/>
                  <a:gd name="connsiteX3" fmla="*/ 317500 w 533400"/>
                  <a:gd name="connsiteY3" fmla="*/ 475002 h 475002"/>
                  <a:gd name="connsiteX4" fmla="*/ 101600 w 533400"/>
                  <a:gd name="connsiteY4" fmla="*/ 475002 h 475002"/>
                  <a:gd name="connsiteX5" fmla="*/ 101600 w 533400"/>
                  <a:gd name="connsiteY5" fmla="*/ 0 h 475002"/>
                  <a:gd name="connsiteX0" fmla="*/ 133961 w 565761"/>
                  <a:gd name="connsiteY0" fmla="*/ 0 h 475002"/>
                  <a:gd name="connsiteX1" fmla="*/ 349861 w 565761"/>
                  <a:gd name="connsiteY1" fmla="*/ 0 h 475002"/>
                  <a:gd name="connsiteX2" fmla="*/ 565761 w 565761"/>
                  <a:gd name="connsiteY2" fmla="*/ 237501 h 475002"/>
                  <a:gd name="connsiteX3" fmla="*/ 349861 w 565761"/>
                  <a:gd name="connsiteY3" fmla="*/ 475002 h 475002"/>
                  <a:gd name="connsiteX4" fmla="*/ 133961 w 565761"/>
                  <a:gd name="connsiteY4" fmla="*/ 475002 h 475002"/>
                  <a:gd name="connsiteX5" fmla="*/ 133961 w 565761"/>
                  <a:gd name="connsiteY5" fmla="*/ 0 h 475002"/>
                  <a:gd name="connsiteX0" fmla="*/ 142160 w 573960"/>
                  <a:gd name="connsiteY0" fmla="*/ 0 h 475002"/>
                  <a:gd name="connsiteX1" fmla="*/ 358060 w 573960"/>
                  <a:gd name="connsiteY1" fmla="*/ 0 h 475002"/>
                  <a:gd name="connsiteX2" fmla="*/ 573960 w 573960"/>
                  <a:gd name="connsiteY2" fmla="*/ 237501 h 475002"/>
                  <a:gd name="connsiteX3" fmla="*/ 358060 w 573960"/>
                  <a:gd name="connsiteY3" fmla="*/ 475002 h 475002"/>
                  <a:gd name="connsiteX4" fmla="*/ 142160 w 573960"/>
                  <a:gd name="connsiteY4" fmla="*/ 475002 h 475002"/>
                  <a:gd name="connsiteX5" fmla="*/ 142160 w 573960"/>
                  <a:gd name="connsiteY5" fmla="*/ 0 h 475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3960" h="475002">
                    <a:moveTo>
                      <a:pt x="142160" y="0"/>
                    </a:moveTo>
                    <a:lnTo>
                      <a:pt x="358060" y="0"/>
                    </a:lnTo>
                    <a:cubicBezTo>
                      <a:pt x="477298" y="0"/>
                      <a:pt x="573960" y="106333"/>
                      <a:pt x="573960" y="237501"/>
                    </a:cubicBezTo>
                    <a:cubicBezTo>
                      <a:pt x="573960" y="368669"/>
                      <a:pt x="477298" y="475002"/>
                      <a:pt x="358060" y="475002"/>
                    </a:cubicBezTo>
                    <a:lnTo>
                      <a:pt x="142160" y="475002"/>
                    </a:lnTo>
                    <a:cubicBezTo>
                      <a:pt x="-3891" y="361121"/>
                      <a:pt x="-86440" y="202784"/>
                      <a:pt x="142160" y="0"/>
                    </a:cubicBezTo>
                    <a:close/>
                  </a:path>
                </a:pathLst>
              </a:custGeom>
              <a:solidFill>
                <a:srgbClr val="FFEF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1600" latinLnBrk="1"/>
                <a:endParaRPr lang="ko-KR" altLang="en-US" sz="2700">
                  <a:solidFill>
                    <a:prstClr val="whit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18" name="원호 17"/>
              <p:cNvSpPr/>
              <p:nvPr/>
            </p:nvSpPr>
            <p:spPr>
              <a:xfrm rot="19800000">
                <a:off x="9365213" y="3938790"/>
                <a:ext cx="1422175" cy="1422175"/>
              </a:xfrm>
              <a:prstGeom prst="arc">
                <a:avLst>
                  <a:gd name="adj1" fmla="val 2973133"/>
                  <a:gd name="adj2" fmla="val 7977511"/>
                </a:avLst>
              </a:prstGeom>
              <a:ln w="19050" cap="rnd">
                <a:solidFill>
                  <a:srgbClr val="F3BA8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1371600" latinLnBrk="1"/>
                <a:endParaRPr lang="ko-KR" altLang="en-US" sz="27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19" name="원호 18"/>
              <p:cNvSpPr/>
              <p:nvPr/>
            </p:nvSpPr>
            <p:spPr>
              <a:xfrm rot="19800000">
                <a:off x="9309986" y="3847340"/>
                <a:ext cx="1422175" cy="1422175"/>
              </a:xfrm>
              <a:prstGeom prst="arc">
                <a:avLst>
                  <a:gd name="adj1" fmla="val 3444712"/>
                  <a:gd name="adj2" fmla="val 7543277"/>
                </a:avLst>
              </a:prstGeom>
              <a:ln w="19050" cap="rnd">
                <a:solidFill>
                  <a:srgbClr val="F3BA8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1371600" latinLnBrk="1"/>
                <a:endParaRPr lang="ko-KR" altLang="en-US" sz="270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600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759 -1.48148E-6 L -0.09045 0.11559 L -0.04618 -1.48148E-6 L 0.00104 0.11559 L 0.0487 -1.48148E-6 L 0.09297 0.11559 L 0.14054 -1.48148E-6 L 0.18489 0.11559 L 0.23229 -1.48148E-6 L 0.2796 0.11559 L 0.32413 -1.48148E-6 L 0.37161 0.11559 L 0.4158 -1.48148E-6 L 0.46345 0.11559 L 0.51068 -1.48148E-6 L 0.55495 0.11559 L 0.60278 -1.48148E-6 " pathEditMode="relative" rAng="0" ptsTypes="AAAAAAAAAAAAAAAAA">
                                      <p:cBhvr>
                                        <p:cTn id="6" dur="3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014" y="577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xit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" dur="2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7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550622" y="1305763"/>
            <a:ext cx="8572609" cy="1803810"/>
            <a:chOff x="5619048" y="7441519"/>
            <a:chExt cx="8055297" cy="11083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19048" y="7441519"/>
              <a:ext cx="8055297" cy="11083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232260" y="4279879"/>
            <a:ext cx="11123810" cy="1421194"/>
            <a:chOff x="-5232260" y="4279879"/>
            <a:chExt cx="11123810" cy="142119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-5232260" y="4279879"/>
              <a:ext cx="11123810" cy="142119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 rot="709777">
            <a:off x="14029811" y="2813532"/>
            <a:ext cx="495272" cy="753752"/>
            <a:chOff x="14977267" y="6561554"/>
            <a:chExt cx="495272" cy="753752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4857422" y="6782356"/>
              <a:ext cx="582698" cy="162134"/>
              <a:chOff x="14857422" y="6782356"/>
              <a:chExt cx="582698" cy="162134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6540000">
                <a:off x="14857422" y="6782356"/>
                <a:ext cx="582698" cy="162134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4906625" y="6858858"/>
              <a:ext cx="738194" cy="162134"/>
              <a:chOff x="14906625" y="6858858"/>
              <a:chExt cx="738194" cy="162134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6540000">
                <a:off x="14906625" y="6858858"/>
                <a:ext cx="738194" cy="162134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4478556" y="1169028"/>
            <a:ext cx="493002" cy="734409"/>
            <a:chOff x="1985174" y="2201889"/>
            <a:chExt cx="493002" cy="73440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85174" y="2201889"/>
              <a:ext cx="493002" cy="73440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013315" y="1821104"/>
            <a:ext cx="299436" cy="446060"/>
            <a:chOff x="7394101" y="3619832"/>
            <a:chExt cx="299436" cy="44606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94101" y="3619832"/>
              <a:ext cx="299436" cy="44606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295400" y="50641"/>
            <a:ext cx="21792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 smtClean="0">
                <a:ln w="44450">
                  <a:solidFill>
                    <a:srgbClr val="0A2D14"/>
                  </a:solidFill>
                </a:ln>
                <a:solidFill>
                  <a:srgbClr val="72B98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01</a:t>
            </a:r>
            <a:endParaRPr lang="ko-KR" altLang="en-US" sz="6600" b="1" dirty="0">
              <a:ln w="44450">
                <a:solidFill>
                  <a:srgbClr val="0A2D14"/>
                </a:solidFill>
              </a:ln>
              <a:solidFill>
                <a:srgbClr val="72B98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5520" y="448906"/>
            <a:ext cx="7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우리 인생 역전 열차는</a:t>
            </a:r>
            <a:r>
              <a:rPr lang="en-US" altLang="ko-KR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65019" y="2383608"/>
            <a:ext cx="4312957" cy="38183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 flipH="1">
            <a:off x="6045911" y="1291461"/>
            <a:ext cx="761999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미래를 분석하기 위해서는</a:t>
            </a:r>
            <a:endParaRPr lang="en-US" altLang="ko-KR" sz="3200" b="1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과거를 알아야 한다</a:t>
            </a:r>
            <a:r>
              <a:rPr lang="en-US" altLang="ko-KR" sz="32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!</a:t>
            </a:r>
            <a:endParaRPr lang="ko-KR" altLang="en-US" sz="32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114615" y="3671660"/>
            <a:ext cx="15444621" cy="6052625"/>
            <a:chOff x="2114286" y="5095379"/>
            <a:chExt cx="15142857" cy="1780230"/>
          </a:xfrm>
        </p:grpSpPr>
        <p:grpSp>
          <p:nvGrpSpPr>
            <p:cNvPr id="36" name="그룹 1004"/>
            <p:cNvGrpSpPr/>
            <p:nvPr/>
          </p:nvGrpSpPr>
          <p:grpSpPr>
            <a:xfrm>
              <a:off x="2114286" y="5095379"/>
              <a:ext cx="15142857" cy="1780230"/>
              <a:chOff x="2114286" y="5095379"/>
              <a:chExt cx="15142857" cy="1780230"/>
            </a:xfrm>
          </p:grpSpPr>
          <p:pic>
            <p:nvPicPr>
              <p:cNvPr id="38" name="Object 1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114286" y="5095379"/>
                <a:ext cx="15142857" cy="1780230"/>
              </a:xfrm>
              <a:prstGeom prst="rect">
                <a:avLst/>
              </a:prstGeom>
            </p:spPr>
          </p:pic>
        </p:grpSp>
        <p:grpSp>
          <p:nvGrpSpPr>
            <p:cNvPr id="39" name="그룹 1005"/>
            <p:cNvGrpSpPr/>
            <p:nvPr/>
          </p:nvGrpSpPr>
          <p:grpSpPr>
            <a:xfrm>
              <a:off x="2121429" y="5095720"/>
              <a:ext cx="2307143" cy="1773327"/>
              <a:chOff x="2121429" y="5095720"/>
              <a:chExt cx="2307143" cy="1773327"/>
            </a:xfrm>
          </p:grpSpPr>
          <p:pic>
            <p:nvPicPr>
              <p:cNvPr id="40" name="Object 1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2121429" y="5095720"/>
                <a:ext cx="2307143" cy="1773327"/>
              </a:xfrm>
              <a:prstGeom prst="rect">
                <a:avLst/>
              </a:prstGeom>
            </p:spPr>
          </p:pic>
        </p:grp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1621" y="6922018"/>
            <a:ext cx="6968151" cy="25251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84620" y="4205946"/>
            <a:ext cx="4114800" cy="149191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80944" y="5978385"/>
            <a:ext cx="6968151" cy="25251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680944" y="3917407"/>
            <a:ext cx="13060886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지식 또는 믿음의 정도를 나타내는 양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해석하는 확률론이다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통계학자 토머스 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베이즈의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이름을 따서 명명되었다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확률에는 객관적 관측과 주관적 관측 두 가지 시점이 있다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객관적 관측은 보편적으로 증명될 수 있는 논리의 확장이다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즉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수학적 확률 값으로 가설에 대한 증거를 내세우는 것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주관적 관측은 주어진 명제나 사건에 대해 가지는 믿음의 정도를 측정한다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이러한 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베이즈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확률론은 각종 스포츠 경기의 승패와 기상 예보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금융 등 다양한 방면에서 활용되고 있다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우리 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인생역전 열차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베이즈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이론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기반하여 두 관측에서 각각의 가설을 내세우고 이를 검정하는 프로그램입니다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29645" y="4355137"/>
            <a:ext cx="1015663" cy="47582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5400" dirty="0" err="1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베이즈</a:t>
            </a:r>
            <a:r>
              <a:rPr lang="ko-KR" altLang="en-US" sz="5400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확률론</a:t>
            </a:r>
            <a:endParaRPr lang="ko-KR" altLang="en-US" sz="54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4" name="순서도: 수행의 시작/종료 13"/>
          <p:cNvSpPr/>
          <p:nvPr/>
        </p:nvSpPr>
        <p:spPr>
          <a:xfrm>
            <a:off x="5292573" y="8347544"/>
            <a:ext cx="11746778" cy="200316"/>
          </a:xfrm>
          <a:prstGeom prst="flowChartTerminator">
            <a:avLst/>
          </a:prstGeom>
          <a:solidFill>
            <a:srgbClr val="72B98A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순서도: 수행의 시작/종료 47"/>
          <p:cNvSpPr/>
          <p:nvPr/>
        </p:nvSpPr>
        <p:spPr>
          <a:xfrm>
            <a:off x="4869381" y="8868883"/>
            <a:ext cx="1760020" cy="244488"/>
          </a:xfrm>
          <a:prstGeom prst="flowChartTerminator">
            <a:avLst/>
          </a:prstGeom>
          <a:solidFill>
            <a:srgbClr val="72B98A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39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5232260" y="4279879"/>
            <a:ext cx="11123810" cy="1421194"/>
            <a:chOff x="-5232260" y="4279879"/>
            <a:chExt cx="11123810" cy="142119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-5232260" y="4279879"/>
              <a:ext cx="11123810" cy="142119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295400" y="50641"/>
            <a:ext cx="21792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 smtClean="0">
                <a:ln w="44450">
                  <a:solidFill>
                    <a:srgbClr val="0A2D14"/>
                  </a:solidFill>
                </a:ln>
                <a:solidFill>
                  <a:srgbClr val="72B98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01</a:t>
            </a:r>
            <a:endParaRPr lang="ko-KR" altLang="en-US" sz="6600" b="1" dirty="0">
              <a:ln w="44450">
                <a:solidFill>
                  <a:srgbClr val="0A2D14"/>
                </a:solidFill>
              </a:ln>
              <a:solidFill>
                <a:srgbClr val="72B98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5520" y="448906"/>
            <a:ext cx="7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우리 인생 역전 열차는</a:t>
            </a:r>
            <a:r>
              <a:rPr lang="en-US" altLang="ko-KR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2174192" y="2048606"/>
            <a:ext cx="15444621" cy="3748991"/>
            <a:chOff x="2114286" y="5095379"/>
            <a:chExt cx="15142857" cy="1780230"/>
          </a:xfrm>
        </p:grpSpPr>
        <p:grpSp>
          <p:nvGrpSpPr>
            <p:cNvPr id="43" name="그룹 1004"/>
            <p:cNvGrpSpPr/>
            <p:nvPr/>
          </p:nvGrpSpPr>
          <p:grpSpPr>
            <a:xfrm>
              <a:off x="2114286" y="5095379"/>
              <a:ext cx="15142857" cy="1780230"/>
              <a:chOff x="2114286" y="5095379"/>
              <a:chExt cx="15142857" cy="1780230"/>
            </a:xfrm>
          </p:grpSpPr>
          <p:pic>
            <p:nvPicPr>
              <p:cNvPr id="46" name="Object 1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114286" y="5095379"/>
                <a:ext cx="15142857" cy="1780230"/>
              </a:xfrm>
              <a:prstGeom prst="rect">
                <a:avLst/>
              </a:prstGeom>
            </p:spPr>
          </p:pic>
        </p:grpSp>
        <p:grpSp>
          <p:nvGrpSpPr>
            <p:cNvPr id="44" name="그룹 1005"/>
            <p:cNvGrpSpPr/>
            <p:nvPr/>
          </p:nvGrpSpPr>
          <p:grpSpPr>
            <a:xfrm>
              <a:off x="2121429" y="5095720"/>
              <a:ext cx="2307143" cy="1773327"/>
              <a:chOff x="2121429" y="5095720"/>
              <a:chExt cx="2307143" cy="1773327"/>
            </a:xfrm>
          </p:grpSpPr>
          <p:pic>
            <p:nvPicPr>
              <p:cNvPr id="45" name="Object 1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121429" y="5095720"/>
                <a:ext cx="2307143" cy="1773327"/>
              </a:xfrm>
              <a:prstGeom prst="rect">
                <a:avLst/>
              </a:prstGeom>
            </p:spPr>
          </p:pic>
        </p:grpSp>
      </p:grpSp>
      <p:sp>
        <p:nvSpPr>
          <p:cNvPr id="35" name="TextBox 34"/>
          <p:cNvSpPr txBox="1"/>
          <p:nvPr/>
        </p:nvSpPr>
        <p:spPr>
          <a:xfrm>
            <a:off x="2886556" y="2415601"/>
            <a:ext cx="800219" cy="300377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객관적 관측</a:t>
            </a:r>
            <a:endParaRPr lang="ko-KR" altLang="en-US" sz="40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41" name="순서도: 수행의 시작/종료 40"/>
          <p:cNvSpPr/>
          <p:nvPr/>
        </p:nvSpPr>
        <p:spPr>
          <a:xfrm>
            <a:off x="5664595" y="2921282"/>
            <a:ext cx="1734042" cy="188290"/>
          </a:xfrm>
          <a:prstGeom prst="flowChartTerminator">
            <a:avLst/>
          </a:prstGeom>
          <a:solidFill>
            <a:srgbClr val="72B98A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9884" y="5189587"/>
            <a:ext cx="8302104" cy="229785"/>
          </a:xfrm>
          <a:prstGeom prst="rect">
            <a:avLst/>
          </a:prstGeom>
        </p:spPr>
      </p:pic>
      <p:grpSp>
        <p:nvGrpSpPr>
          <p:cNvPr id="47" name="그룹 46"/>
          <p:cNvGrpSpPr/>
          <p:nvPr/>
        </p:nvGrpSpPr>
        <p:grpSpPr>
          <a:xfrm>
            <a:off x="2128077" y="6205262"/>
            <a:ext cx="15536850" cy="3712437"/>
            <a:chOff x="2114286" y="5095379"/>
            <a:chExt cx="15142857" cy="1780230"/>
          </a:xfrm>
        </p:grpSpPr>
        <p:grpSp>
          <p:nvGrpSpPr>
            <p:cNvPr id="48" name="그룹 1004"/>
            <p:cNvGrpSpPr/>
            <p:nvPr/>
          </p:nvGrpSpPr>
          <p:grpSpPr>
            <a:xfrm>
              <a:off x="2114286" y="5095379"/>
              <a:ext cx="15142857" cy="1780230"/>
              <a:chOff x="2114286" y="5095379"/>
              <a:chExt cx="15142857" cy="1780230"/>
            </a:xfrm>
          </p:grpSpPr>
          <p:pic>
            <p:nvPicPr>
              <p:cNvPr id="51" name="Object 1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114286" y="5095379"/>
                <a:ext cx="15142857" cy="1780230"/>
              </a:xfrm>
              <a:prstGeom prst="rect">
                <a:avLst/>
              </a:prstGeom>
            </p:spPr>
          </p:pic>
        </p:grpSp>
        <p:grpSp>
          <p:nvGrpSpPr>
            <p:cNvPr id="49" name="그룹 1005"/>
            <p:cNvGrpSpPr/>
            <p:nvPr/>
          </p:nvGrpSpPr>
          <p:grpSpPr>
            <a:xfrm>
              <a:off x="2121429" y="5095720"/>
              <a:ext cx="2307143" cy="1773327"/>
              <a:chOff x="2121429" y="5095720"/>
              <a:chExt cx="2307143" cy="1773327"/>
            </a:xfrm>
          </p:grpSpPr>
          <p:pic>
            <p:nvPicPr>
              <p:cNvPr id="50" name="Object 1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121429" y="5095720"/>
                <a:ext cx="2307143" cy="1773327"/>
              </a:xfrm>
              <a:prstGeom prst="rect">
                <a:avLst/>
              </a:prstGeom>
            </p:spPr>
          </p:pic>
        </p:grpSp>
      </p:grpSp>
      <p:sp>
        <p:nvSpPr>
          <p:cNvPr id="52" name="TextBox 51"/>
          <p:cNvSpPr txBox="1"/>
          <p:nvPr/>
        </p:nvSpPr>
        <p:spPr>
          <a:xfrm>
            <a:off x="2874087" y="6649734"/>
            <a:ext cx="800219" cy="30157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주관적 관측</a:t>
            </a:r>
            <a:endParaRPr lang="ko-KR" altLang="en-US" sz="4000" dirty="0">
              <a:solidFill>
                <a:schemeClr val="bg1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5926" y="7097541"/>
            <a:ext cx="6553200" cy="228600"/>
          </a:xfrm>
          <a:prstGeom prst="rect">
            <a:avLst/>
          </a:prstGeom>
        </p:spPr>
      </p:pic>
      <p:sp>
        <p:nvSpPr>
          <p:cNvPr id="54" name="순서도: 수행의 시작/종료 53"/>
          <p:cNvSpPr/>
          <p:nvPr/>
        </p:nvSpPr>
        <p:spPr>
          <a:xfrm>
            <a:off x="5302813" y="7021341"/>
            <a:ext cx="2299108" cy="304800"/>
          </a:xfrm>
          <a:prstGeom prst="flowChartTerminator">
            <a:avLst/>
          </a:prstGeom>
          <a:solidFill>
            <a:srgbClr val="72B98A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4592" y="3517237"/>
            <a:ext cx="9848008" cy="11430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1541" y="4039203"/>
            <a:ext cx="9848008" cy="1143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84188" y="2031111"/>
            <a:ext cx="12649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400" b="1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우리 </a:t>
            </a:r>
            <a:r>
              <a:rPr lang="en-US" altLang="ko-KR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‘</a:t>
            </a:r>
            <a:r>
              <a:rPr lang="ko-KR" altLang="en-US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인생역전 열차</a:t>
            </a:r>
            <a:r>
              <a:rPr lang="en-US" altLang="ko-KR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’</a:t>
            </a:r>
            <a:r>
              <a:rPr lang="ko-KR" altLang="en-US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는 객관적 관측에서 누적된 당첨 번호 자료들을 이용하여 추세적인 변화를 파악하고</a:t>
            </a:r>
            <a:r>
              <a:rPr lang="en-US" altLang="ko-KR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  <a:r>
              <a:rPr lang="ko-KR" altLang="en-US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그 중 </a:t>
            </a:r>
            <a:r>
              <a:rPr lang="en-US" altLang="ko-KR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‘</a:t>
            </a:r>
            <a:r>
              <a:rPr lang="ko-KR" altLang="en-US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연속된 수가 </a:t>
            </a:r>
            <a:r>
              <a:rPr lang="en-US" altLang="ko-KR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r>
              <a:rPr lang="ko-KR" altLang="en-US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쌍 인 당첨번호</a:t>
            </a:r>
            <a:r>
              <a:rPr lang="en-US" altLang="ko-KR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＇</a:t>
            </a:r>
            <a:r>
              <a:rPr lang="ko-KR" altLang="en-US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와 </a:t>
            </a:r>
            <a:r>
              <a:rPr lang="en-US" altLang="ko-KR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‘</a:t>
            </a:r>
            <a:r>
              <a:rPr lang="ko-KR" altLang="en-US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연속되지 않은 수로만 이루어진 당첨번호</a:t>
            </a:r>
            <a:r>
              <a:rPr lang="en-US" altLang="ko-KR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’,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‘</a:t>
            </a:r>
            <a:r>
              <a:rPr lang="ko-KR" altLang="en-US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당첨번호 출연 빈도 수</a:t>
            </a:r>
            <a:r>
              <a:rPr lang="en-US" altLang="ko-KR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＇</a:t>
            </a:r>
            <a:r>
              <a:rPr lang="ko-KR" altLang="en-US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로또 당첨 확률에 영향을 줄 것 이라는 가설을 세움</a:t>
            </a:r>
            <a:endParaRPr lang="en-US" altLang="ko-KR" sz="24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이를 가설을 검정하고자 프로그램을 개발하여 당첨 확률을 수치화</a:t>
            </a:r>
            <a:r>
              <a:rPr lang="en-US" altLang="ko-KR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관측치</a:t>
            </a:r>
            <a:r>
              <a:rPr lang="en-US" altLang="ko-KR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r>
              <a:rPr lang="ko-KR" altLang="en-US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함</a:t>
            </a:r>
            <a:r>
              <a:rPr lang="en-US" altLang="ko-KR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62141" y="6272443"/>
            <a:ext cx="1249636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우리 </a:t>
            </a:r>
            <a:r>
              <a:rPr lang="en-US" altLang="ko-KR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‘</a:t>
            </a:r>
            <a:r>
              <a:rPr lang="ko-KR" altLang="en-US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인생역전 열차</a:t>
            </a:r>
            <a:r>
              <a:rPr lang="en-US" altLang="ko-KR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’</a:t>
            </a:r>
            <a:r>
              <a:rPr lang="ko-KR" altLang="en-US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는 </a:t>
            </a:r>
            <a:r>
              <a:rPr lang="en-US" altLang="ko-KR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‘</a:t>
            </a:r>
            <a:r>
              <a:rPr lang="ko-KR" altLang="en-US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목요일 날 명당 지점에서 로또 구입하기</a:t>
            </a:r>
            <a:r>
              <a:rPr lang="en-US" altLang="ko-KR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’</a:t>
            </a:r>
            <a:r>
              <a:rPr lang="ko-KR" altLang="en-US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라는 </a:t>
            </a:r>
            <a:endParaRPr lang="en-US" altLang="ko-KR" sz="24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명제에 대한 확률을 분석하고 고객에게 정보 제공해준다</a:t>
            </a:r>
            <a:r>
              <a:rPr lang="en-US" altLang="ko-KR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과연 개인적인 믿음의 정도는 확률에 영향을 줄 수 있는 지에 도전적인 정신을 담아 보았다</a:t>
            </a:r>
            <a:r>
              <a:rPr lang="en-US" altLang="ko-KR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sz="2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652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5137022" y="4279879"/>
            <a:ext cx="11123810" cy="1421194"/>
            <a:chOff x="-5137022" y="4279879"/>
            <a:chExt cx="11123810" cy="142119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-5137022" y="4279879"/>
              <a:ext cx="11123810" cy="142119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861835" y="3761905"/>
            <a:ext cx="14052451" cy="1047619"/>
            <a:chOff x="2861835" y="3761905"/>
            <a:chExt cx="14052451" cy="104761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61835" y="3761905"/>
              <a:ext cx="14052451" cy="104761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551347" y="3681684"/>
            <a:ext cx="1168847" cy="1168847"/>
            <a:chOff x="2551347" y="3681684"/>
            <a:chExt cx="1168847" cy="116884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51347" y="3681684"/>
              <a:ext cx="1168847" cy="1168847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44521" y="3811722"/>
            <a:ext cx="1428571" cy="1266667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2861835" y="6680598"/>
            <a:ext cx="14052451" cy="1047619"/>
            <a:chOff x="2861835" y="6680598"/>
            <a:chExt cx="14052451" cy="104761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61835" y="6680598"/>
              <a:ext cx="14052451" cy="104761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551347" y="6600378"/>
            <a:ext cx="1168847" cy="1168847"/>
            <a:chOff x="2551347" y="6600378"/>
            <a:chExt cx="1168847" cy="1168847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51347" y="6600378"/>
              <a:ext cx="1168847" cy="1168847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44521" y="6730415"/>
            <a:ext cx="1476190" cy="1266667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2861835" y="8139945"/>
            <a:ext cx="14052451" cy="1047619"/>
            <a:chOff x="2861835" y="8139945"/>
            <a:chExt cx="14052451" cy="1047619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61835" y="8139945"/>
              <a:ext cx="14052451" cy="104761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2551347" y="8059724"/>
            <a:ext cx="1168847" cy="1168847"/>
            <a:chOff x="2551347" y="8059724"/>
            <a:chExt cx="1168847" cy="1168847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51347" y="8059724"/>
              <a:ext cx="1168847" cy="1168847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544521" y="8189762"/>
            <a:ext cx="1476190" cy="1266667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 rot="310007">
            <a:off x="16594079" y="3289191"/>
            <a:ext cx="757095" cy="618192"/>
            <a:chOff x="16542307" y="3258356"/>
            <a:chExt cx="757095" cy="618192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16542446" y="3573769"/>
              <a:ext cx="586900" cy="163303"/>
              <a:chOff x="16542446" y="3573769"/>
              <a:chExt cx="586900" cy="163303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19740000">
                <a:off x="16542446" y="3573769"/>
                <a:ext cx="586900" cy="163303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6560985" y="3418576"/>
              <a:ext cx="733438" cy="204077"/>
              <a:chOff x="16560985" y="3418576"/>
              <a:chExt cx="733438" cy="204077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19920000">
                <a:off x="16560985" y="3418576"/>
                <a:ext cx="733438" cy="204077"/>
              </a:xfrm>
              <a:prstGeom prst="rect">
                <a:avLst/>
              </a:prstGeom>
            </p:spPr>
          </p:pic>
        </p:grpSp>
      </p:grpSp>
      <p:grpSp>
        <p:nvGrpSpPr>
          <p:cNvPr id="1016" name="그룹 1016"/>
          <p:cNvGrpSpPr/>
          <p:nvPr/>
        </p:nvGrpSpPr>
        <p:grpSpPr>
          <a:xfrm rot="17732685">
            <a:off x="2110384" y="8890332"/>
            <a:ext cx="573469" cy="702322"/>
            <a:chOff x="1996926" y="7980480"/>
            <a:chExt cx="573469" cy="702322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2093045" y="8334708"/>
              <a:ext cx="544440" cy="151489"/>
              <a:chOff x="2093045" y="8334708"/>
              <a:chExt cx="544440" cy="151489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25140000">
                <a:off x="2093045" y="8334708"/>
                <a:ext cx="544440" cy="151489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1900023" y="8230631"/>
              <a:ext cx="680377" cy="189313"/>
              <a:chOff x="1900023" y="8230631"/>
              <a:chExt cx="680377" cy="189313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25320000">
                <a:off x="1900023" y="8230631"/>
                <a:ext cx="680377" cy="189313"/>
              </a:xfrm>
              <a:prstGeom prst="rect">
                <a:avLst/>
              </a:prstGeom>
            </p:spPr>
          </p:pic>
        </p:grpSp>
      </p:grpSp>
      <p:grpSp>
        <p:nvGrpSpPr>
          <p:cNvPr id="1019" name="그룹 1019"/>
          <p:cNvGrpSpPr/>
          <p:nvPr/>
        </p:nvGrpSpPr>
        <p:grpSpPr>
          <a:xfrm>
            <a:off x="16397700" y="4059443"/>
            <a:ext cx="797619" cy="412066"/>
            <a:chOff x="16397700" y="4059443"/>
            <a:chExt cx="797619" cy="412066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16397700" y="4059443"/>
              <a:ext cx="797619" cy="412066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6397700" y="5539028"/>
            <a:ext cx="797619" cy="412066"/>
            <a:chOff x="16397700" y="5539028"/>
            <a:chExt cx="797619" cy="412066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16397700" y="5539028"/>
              <a:ext cx="797619" cy="412066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6397700" y="6998375"/>
            <a:ext cx="797619" cy="412066"/>
            <a:chOff x="16397700" y="6998375"/>
            <a:chExt cx="797619" cy="412066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16397700" y="6998375"/>
              <a:ext cx="797619" cy="412066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6397700" y="8457722"/>
            <a:ext cx="797619" cy="412066"/>
            <a:chOff x="16397700" y="8457722"/>
            <a:chExt cx="797619" cy="412066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16397700" y="8457722"/>
              <a:ext cx="797619" cy="412066"/>
            </a:xfrm>
            <a:prstGeom prst="rect">
              <a:avLst/>
            </a:prstGeom>
          </p:spPr>
        </p:pic>
      </p:grpSp>
      <p:sp>
        <p:nvSpPr>
          <p:cNvPr id="58" name="TextBox 57"/>
          <p:cNvSpPr txBox="1"/>
          <p:nvPr/>
        </p:nvSpPr>
        <p:spPr>
          <a:xfrm>
            <a:off x="1295400" y="50641"/>
            <a:ext cx="21792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 smtClean="0">
                <a:ln w="44450">
                  <a:solidFill>
                    <a:srgbClr val="0A2D14"/>
                  </a:solidFill>
                </a:ln>
                <a:solidFill>
                  <a:srgbClr val="72B98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02</a:t>
            </a:r>
            <a:endParaRPr lang="ko-KR" altLang="en-US" sz="6600" b="1" dirty="0">
              <a:ln w="44450">
                <a:solidFill>
                  <a:srgbClr val="0A2D14"/>
                </a:solidFill>
              </a:ln>
              <a:solidFill>
                <a:srgbClr val="72B98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569573" y="415907"/>
            <a:ext cx="7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인생 역전 열차 시스템 구조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61" name="그룹 1001"/>
          <p:cNvGrpSpPr/>
          <p:nvPr/>
        </p:nvGrpSpPr>
        <p:grpSpPr>
          <a:xfrm>
            <a:off x="6809919" y="1843398"/>
            <a:ext cx="6514649" cy="1328535"/>
            <a:chOff x="5665900" y="7307093"/>
            <a:chExt cx="8055297" cy="1108380"/>
          </a:xfrm>
        </p:grpSpPr>
        <p:pic>
          <p:nvPicPr>
            <p:cNvPr id="63" name="Object 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665900" y="7307093"/>
              <a:ext cx="8055297" cy="1108380"/>
            </a:xfrm>
            <a:prstGeom prst="rect">
              <a:avLst/>
            </a:prstGeom>
          </p:spPr>
        </p:pic>
      </p:grpSp>
      <p:sp>
        <p:nvSpPr>
          <p:cNvPr id="64" name="TextBox 63"/>
          <p:cNvSpPr txBox="1"/>
          <p:nvPr/>
        </p:nvSpPr>
        <p:spPr>
          <a:xfrm flipH="1">
            <a:off x="8938677" y="1713685"/>
            <a:ext cx="220980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400" b="1" dirty="0" smtClean="0">
                <a:ln w="44450" cap="rnd">
                  <a:solidFill>
                    <a:srgbClr val="0C3017"/>
                  </a:solidFill>
                </a:ln>
                <a:solidFill>
                  <a:srgbClr val="72B98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출 발</a:t>
            </a:r>
            <a:r>
              <a:rPr lang="ko-KR" altLang="en-US" sz="5400" dirty="0" smtClean="0">
                <a:ln w="44450" cap="rnd">
                  <a:solidFill>
                    <a:srgbClr val="0C3017"/>
                  </a:solidFill>
                </a:ln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</a:t>
            </a:r>
            <a:endParaRPr lang="en-US" altLang="ko-KR" sz="5400" dirty="0" smtClean="0">
              <a:ln w="44450" cap="rnd">
                <a:solidFill>
                  <a:srgbClr val="0C3017"/>
                </a:solidFill>
              </a:ln>
              <a:solidFill>
                <a:srgbClr val="72B98A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954347" y="4235183"/>
            <a:ext cx="2855572" cy="3718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75768" y="4005182"/>
            <a:ext cx="1271470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0A2D1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누적 통계 분석 </a:t>
            </a:r>
            <a:r>
              <a:rPr lang="en-US" altLang="ko-KR" b="1" dirty="0" smtClean="0">
                <a:solidFill>
                  <a:srgbClr val="0A2D1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로또 회 차 별 당첨 번호 </a:t>
            </a:r>
            <a:r>
              <a:rPr lang="en-US" altLang="ko-KR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80%  </a:t>
            </a:r>
            <a:r>
              <a:rPr lang="ko-KR" altLang="en-US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차지한 조합 추출 </a:t>
            </a:r>
            <a:endParaRPr lang="en-US" altLang="ko-KR" sz="2400" b="1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11743565">
            <a:off x="10644371" y="851134"/>
            <a:ext cx="1373357" cy="140712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2395822">
            <a:off x="11050158" y="1688923"/>
            <a:ext cx="1240679" cy="125346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919567" y="5714466"/>
            <a:ext cx="2323970" cy="37798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861835" y="5221252"/>
            <a:ext cx="14052451" cy="1047619"/>
            <a:chOff x="2861835" y="5221252"/>
            <a:chExt cx="14052451" cy="104761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61835" y="5221252"/>
              <a:ext cx="14052451" cy="104761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551347" y="5141031"/>
            <a:ext cx="1168847" cy="1168847"/>
            <a:chOff x="2551347" y="5141031"/>
            <a:chExt cx="1168847" cy="116884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51347" y="5141031"/>
              <a:ext cx="1168847" cy="1168847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544521" y="5271068"/>
            <a:ext cx="1476190" cy="126666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901158" y="7138046"/>
            <a:ext cx="1953734" cy="377985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3912601" y="6900530"/>
            <a:ext cx="1271470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0A2D1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결과 분석  </a:t>
            </a:r>
            <a:r>
              <a:rPr lang="ko-KR" altLang="en-US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프로그램 실행으로 산출된 번호의 결과치 비교 분석  </a:t>
            </a:r>
            <a:endParaRPr lang="en-US" altLang="ko-KR" sz="2400" b="1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919568" y="5693017"/>
            <a:ext cx="2323970" cy="37188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73092" y="8640279"/>
            <a:ext cx="2894252" cy="377985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3955793" y="8348247"/>
            <a:ext cx="1271470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0A2D1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추가 정보 제공  </a:t>
            </a:r>
            <a:r>
              <a:rPr lang="en-US" altLang="ko-KR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r>
              <a:rPr lang="ko-KR" altLang="en-US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등 당첨 지점별 확률 및 주소 제공 </a:t>
            </a:r>
            <a:endParaRPr lang="en-US" altLang="ko-KR" sz="2400" b="1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929522" y="5471251"/>
            <a:ext cx="1271470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0A2D1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자료 구체화  </a:t>
            </a:r>
            <a:r>
              <a:rPr lang="ko-KR" altLang="en-US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연속 번호 출현 </a:t>
            </a:r>
            <a:r>
              <a:rPr lang="en-US" altLang="ko-KR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번호 별 출현 빈도수에 대한 확률 수치화 </a:t>
            </a:r>
            <a:r>
              <a:rPr lang="en-US" altLang="ko-KR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점수화</a:t>
            </a:r>
            <a:r>
              <a:rPr lang="en-US" altLang="ko-KR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r>
              <a:rPr lang="ko-KR" altLang="en-US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</a:t>
            </a:r>
            <a:endParaRPr lang="en-US" altLang="ko-KR" sz="2400" b="1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897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1001"/>
          <p:cNvGrpSpPr/>
          <p:nvPr/>
        </p:nvGrpSpPr>
        <p:grpSpPr>
          <a:xfrm>
            <a:off x="3043117" y="1064451"/>
            <a:ext cx="13729540" cy="4800578"/>
            <a:chOff x="2250616" y="4573758"/>
            <a:chExt cx="15162209" cy="4676190"/>
          </a:xfrm>
        </p:grpSpPr>
        <p:pic>
          <p:nvPicPr>
            <p:cNvPr id="67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250616" y="4573758"/>
              <a:ext cx="15162209" cy="46761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137022" y="4279879"/>
            <a:ext cx="11123810" cy="1421194"/>
            <a:chOff x="-5137022" y="4279879"/>
            <a:chExt cx="11123810" cy="142119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-5137022" y="4279879"/>
              <a:ext cx="11123810" cy="142119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88915" y="270721"/>
            <a:ext cx="10503086" cy="104761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378426" y="190500"/>
            <a:ext cx="1168847" cy="1168847"/>
            <a:chOff x="2551347" y="3681684"/>
            <a:chExt cx="1168847" cy="116884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51347" y="3681684"/>
              <a:ext cx="1168847" cy="1168847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71600" y="320538"/>
            <a:ext cx="1428571" cy="1266667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 rot="6210790">
            <a:off x="16525630" y="5764373"/>
            <a:ext cx="757095" cy="618192"/>
            <a:chOff x="16542307" y="3258356"/>
            <a:chExt cx="757095" cy="618192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16542446" y="3573769"/>
              <a:ext cx="586900" cy="163303"/>
              <a:chOff x="16542446" y="3573769"/>
              <a:chExt cx="586900" cy="163303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9740000">
                <a:off x="16542446" y="3573769"/>
                <a:ext cx="586900" cy="163303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6560985" y="3418576"/>
              <a:ext cx="733438" cy="204077"/>
              <a:chOff x="16560985" y="3418576"/>
              <a:chExt cx="733438" cy="204077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19920000">
                <a:off x="16560985" y="3418576"/>
                <a:ext cx="733438" cy="204077"/>
              </a:xfrm>
              <a:prstGeom prst="rect">
                <a:avLst/>
              </a:prstGeom>
            </p:spPr>
          </p:pic>
        </p:grp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17466" y="3575393"/>
            <a:ext cx="2855572" cy="3718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59806" y="533892"/>
            <a:ext cx="1271470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0A2D1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누적 통계 분석 </a:t>
            </a:r>
            <a:r>
              <a:rPr lang="en-US" altLang="ko-KR" b="1" dirty="0" smtClean="0">
                <a:solidFill>
                  <a:srgbClr val="0A2D1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b="1" dirty="0" smtClean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2400" b="1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최근 </a:t>
            </a:r>
            <a:r>
              <a:rPr lang="en-US" altLang="ko-KR" sz="2400" b="1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50</a:t>
            </a:r>
            <a:r>
              <a:rPr lang="ko-KR" altLang="en-US" sz="2400" b="1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회의 횟수의 당첨번호를 살펴본 결과</a:t>
            </a:r>
            <a:r>
              <a:rPr lang="en-US" altLang="ko-KR" sz="2400" b="1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sz="2400" b="1" dirty="0">
              <a:solidFill>
                <a:srgbClr val="22222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2400" b="1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724400" y="6819899"/>
            <a:ext cx="12491469" cy="3209773"/>
            <a:chOff x="2544521" y="5141031"/>
            <a:chExt cx="14680253" cy="4442576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2861835" y="5221252"/>
              <a:ext cx="14052451" cy="1047619"/>
              <a:chOff x="2861835" y="5221252"/>
              <a:chExt cx="14052451" cy="1047619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2861835" y="5221252"/>
                <a:ext cx="14052451" cy="1047619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2551347" y="5141031"/>
              <a:ext cx="1168847" cy="1168847"/>
              <a:chOff x="2551347" y="5141031"/>
              <a:chExt cx="1168847" cy="1168847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2551347" y="5141031"/>
                <a:ext cx="1168847" cy="1168847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544521" y="5271068"/>
              <a:ext cx="1476190" cy="1266667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2861835" y="6680598"/>
              <a:ext cx="14052451" cy="1047619"/>
              <a:chOff x="2861835" y="6680598"/>
              <a:chExt cx="14052451" cy="1047619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61835" y="6680598"/>
                <a:ext cx="14052451" cy="1047619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2551347" y="6600378"/>
              <a:ext cx="1168847" cy="1168847"/>
              <a:chOff x="2551347" y="6600378"/>
              <a:chExt cx="1168847" cy="1168847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551347" y="6600378"/>
                <a:ext cx="1168847" cy="1168847"/>
              </a:xfrm>
              <a:prstGeom prst="rect">
                <a:avLst/>
              </a:prstGeom>
            </p:spPr>
          </p:pic>
        </p:grpSp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44521" y="6730415"/>
              <a:ext cx="1476190" cy="1266667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2861835" y="8139945"/>
              <a:ext cx="14052451" cy="1047619"/>
              <a:chOff x="2861835" y="8139945"/>
              <a:chExt cx="14052451" cy="1047619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2861835" y="8139945"/>
                <a:ext cx="14052451" cy="1047619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2551347" y="8059724"/>
              <a:ext cx="1168847" cy="1168847"/>
              <a:chOff x="2551347" y="8059724"/>
              <a:chExt cx="1168847" cy="1168847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2551347" y="8059724"/>
                <a:ext cx="1168847" cy="1168847"/>
              </a:xfrm>
              <a:prstGeom prst="rect">
                <a:avLst/>
              </a:prstGeom>
            </p:spPr>
          </p:pic>
        </p:grpSp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544521" y="8189762"/>
              <a:ext cx="1476190" cy="1266667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3929522" y="5471251"/>
              <a:ext cx="13295252" cy="123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 smtClean="0">
                  <a:solidFill>
                    <a:srgbClr val="0A2D14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자료 구체화  </a:t>
              </a:r>
              <a:r>
                <a:rPr lang="ko-KR" altLang="en-US" sz="2400" b="1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연속 번호 출현 </a:t>
              </a:r>
              <a:r>
                <a:rPr lang="en-US" altLang="ko-KR" sz="2400" b="1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, </a:t>
              </a:r>
              <a:r>
                <a:rPr lang="ko-KR" altLang="en-US" sz="2400" b="1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번호 별 출현 빈도수에 대한 확률 수치화   </a:t>
              </a:r>
              <a:endParaRPr lang="en-US" altLang="ko-KR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r>
                <a:rPr lang="ko-KR" altLang="en-US" sz="20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en-US" altLang="ko-KR" sz="20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endPara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912601" y="6900530"/>
              <a:ext cx="12714708" cy="123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 smtClean="0">
                  <a:solidFill>
                    <a:srgbClr val="0A2D14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결과 분석  </a:t>
              </a:r>
              <a:r>
                <a:rPr lang="ko-KR" altLang="en-US" sz="2400" b="1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프로그램 실행으로 산출된 번호의 결과치 비교 분석  </a:t>
              </a:r>
              <a:endParaRPr lang="en-US" altLang="ko-KR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r>
                <a:rPr lang="ko-KR" altLang="en-US" sz="20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en-US" altLang="ko-KR" sz="20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endPara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955793" y="8348246"/>
              <a:ext cx="12714708" cy="123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 smtClean="0">
                  <a:solidFill>
                    <a:srgbClr val="0A2D14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추가 정보 제공  </a:t>
              </a:r>
              <a:r>
                <a:rPr lang="en-US" altLang="ko-KR" sz="2400" b="1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</a:t>
              </a:r>
              <a:r>
                <a:rPr lang="ko-KR" altLang="en-US" sz="2400" b="1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등 당첨 지점별 확률 및 주소 제공 </a:t>
              </a:r>
              <a:endParaRPr lang="en-US" altLang="ko-KR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r>
                <a:rPr lang="ko-KR" altLang="en-US" sz="20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en-US" altLang="ko-KR" sz="20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endPara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pic>
        <p:nvPicPr>
          <p:cNvPr id="38" name="그림 3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24595" y="4402390"/>
            <a:ext cx="2855572" cy="371888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87000" y="5270277"/>
            <a:ext cx="2855572" cy="371888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42420" y="1883496"/>
            <a:ext cx="3444779" cy="371888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28565" y="2685572"/>
            <a:ext cx="3444779" cy="37188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340847" y="1374791"/>
            <a:ext cx="1326560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200000"/>
              </a:lnSpc>
            </a:pPr>
            <a:r>
              <a:rPr lang="ko-KR" altLang="en-US" sz="2800" dirty="0" smtClean="0"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홀수</a:t>
            </a:r>
            <a:r>
              <a:rPr lang="ko-KR" altLang="en-US" sz="2800" dirty="0" smtClean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로만 </a:t>
            </a:r>
            <a:r>
              <a:rPr lang="ko-KR" altLang="en-US" sz="2800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이루어진 </a:t>
            </a:r>
            <a:r>
              <a:rPr lang="ko-KR" altLang="en-US" sz="2800" dirty="0" smtClean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배열</a:t>
            </a:r>
            <a:r>
              <a:rPr lang="ko-KR" altLang="en-US" sz="2800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 </a:t>
            </a:r>
            <a:r>
              <a:rPr lang="en-US" altLang="ko-KR" sz="2800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13</a:t>
            </a:r>
            <a:r>
              <a:rPr lang="ko-KR" altLang="en-US" sz="2800" dirty="0" smtClean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</a:t>
            </a:r>
            <a:r>
              <a:rPr lang="en-US" altLang="ko-KR" sz="2800" dirty="0" smtClean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  <a:r>
              <a:rPr lang="ko-KR" altLang="en-US" sz="2800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 </a:t>
            </a:r>
            <a:r>
              <a:rPr lang="en-US" altLang="ko-KR" sz="2800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13/946   </a:t>
            </a:r>
            <a:r>
              <a:rPr lang="en-US" altLang="ko-KR" sz="2800" dirty="0" smtClean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0.01374207 </a:t>
            </a:r>
            <a:endParaRPr lang="ko-KR" altLang="en-US" sz="2800" dirty="0">
              <a:solidFill>
                <a:srgbClr val="22222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atinLnBrk="1">
              <a:lnSpc>
                <a:spcPct val="200000"/>
              </a:lnSpc>
            </a:pPr>
            <a:r>
              <a:rPr lang="ko-KR" altLang="en-US" sz="2800" dirty="0" smtClean="0">
                <a:solidFill>
                  <a:srgbClr val="1D56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짝수</a:t>
            </a:r>
            <a:r>
              <a:rPr lang="ko-KR" altLang="en-US" sz="2800" dirty="0" smtClean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로만 </a:t>
            </a:r>
            <a:r>
              <a:rPr lang="ko-KR" altLang="en-US" sz="2800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이루어진 배열 </a:t>
            </a:r>
            <a:r>
              <a:rPr lang="en-US" altLang="ko-KR" sz="2800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16</a:t>
            </a:r>
            <a:r>
              <a:rPr lang="ko-KR" altLang="en-US" sz="2800" dirty="0" smtClean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</a:t>
            </a:r>
            <a:r>
              <a:rPr lang="en-US" altLang="ko-KR" sz="2800" dirty="0" smtClean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  <a:r>
              <a:rPr lang="ko-KR" altLang="en-US" sz="2800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 </a:t>
            </a:r>
            <a:r>
              <a:rPr lang="en-US" altLang="ko-KR" sz="2800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16/946  0.01691332    </a:t>
            </a:r>
            <a:endParaRPr lang="ko-KR" altLang="en-US" sz="2800" dirty="0">
              <a:solidFill>
                <a:srgbClr val="22222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atinLnBrk="1">
              <a:lnSpc>
                <a:spcPct val="200000"/>
              </a:lnSpc>
            </a:pPr>
            <a:r>
              <a:rPr lang="ko-KR" altLang="en-US" sz="2800" dirty="0">
                <a:solidFill>
                  <a:srgbClr val="1D56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연속된 수가 </a:t>
            </a:r>
            <a:r>
              <a:rPr lang="en-US" altLang="ko-KR" sz="2800" dirty="0">
                <a:solidFill>
                  <a:srgbClr val="1D56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r>
              <a:rPr lang="ko-KR" altLang="en-US" sz="2800" dirty="0">
                <a:solidFill>
                  <a:srgbClr val="1D56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쌍 </a:t>
            </a:r>
            <a:r>
              <a:rPr lang="ko-KR" altLang="en-US" sz="2800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이상인 당첨번호</a:t>
            </a:r>
            <a:r>
              <a:rPr lang="en-US" altLang="ko-KR" sz="2800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  <a:r>
              <a:rPr lang="ko-KR" altLang="en-US" sz="2800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 </a:t>
            </a:r>
            <a:r>
              <a:rPr lang="en-US" altLang="ko-KR" sz="2800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7</a:t>
            </a:r>
            <a:r>
              <a:rPr lang="ko-KR" altLang="en-US" sz="2800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</a:t>
            </a:r>
            <a:r>
              <a:rPr lang="en-US" altLang="ko-KR" sz="2800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en-US" altLang="ko-KR" sz="2400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2400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구성비</a:t>
            </a:r>
            <a:r>
              <a:rPr lang="en-US" altLang="ko-KR" sz="2400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 </a:t>
            </a:r>
            <a:r>
              <a:rPr lang="en-US" altLang="ko-KR" sz="2800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15% </a:t>
            </a:r>
            <a:endParaRPr lang="ko-KR" altLang="en-US" sz="2800" dirty="0">
              <a:solidFill>
                <a:srgbClr val="22222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atinLnBrk="1">
              <a:lnSpc>
                <a:spcPct val="200000"/>
              </a:lnSpc>
            </a:pPr>
            <a:r>
              <a:rPr lang="ko-KR" altLang="en-US" sz="2800" b="1" dirty="0" smtClean="0"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연속된 수의 </a:t>
            </a:r>
            <a:r>
              <a:rPr lang="en-US" altLang="ko-KR" sz="2800" b="1" dirty="0" smtClean="0"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r>
              <a:rPr lang="ko-KR" altLang="en-US" sz="2800" b="1" dirty="0" smtClean="0"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쌍</a:t>
            </a:r>
            <a:r>
              <a:rPr lang="ko-KR" altLang="en-US" sz="2800" b="1" dirty="0" smtClean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 당첨번호</a:t>
            </a:r>
            <a:r>
              <a:rPr lang="en-US" altLang="ko-KR" sz="2800" b="1" dirty="0" smtClean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  <a:r>
              <a:rPr lang="ko-KR" altLang="en-US" sz="2800" b="1" dirty="0" smtClean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 </a:t>
            </a:r>
            <a:r>
              <a:rPr lang="en-US" altLang="ko-KR" sz="2800" b="1" dirty="0" smtClean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19</a:t>
            </a:r>
            <a:r>
              <a:rPr lang="ko-KR" altLang="en-US" sz="2800" b="1" dirty="0" smtClean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 </a:t>
            </a:r>
            <a:r>
              <a:rPr lang="en-US" altLang="ko-KR" sz="2800" b="1" dirty="0" smtClean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en-US" altLang="ko-KR" sz="2400" b="1" dirty="0" smtClean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2400" b="1" dirty="0" smtClean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구성비</a:t>
            </a:r>
            <a:r>
              <a:rPr lang="en-US" altLang="ko-KR" sz="2400" b="1" dirty="0" smtClean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 </a:t>
            </a:r>
            <a:r>
              <a:rPr lang="en-US" altLang="ko-KR" sz="2800" b="1" dirty="0" smtClean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39%</a:t>
            </a:r>
            <a:endParaRPr lang="ko-KR" altLang="en-US" sz="2800" b="1" dirty="0" smtClean="0">
              <a:solidFill>
                <a:srgbClr val="22222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atinLnBrk="1">
              <a:lnSpc>
                <a:spcPct val="200000"/>
              </a:lnSpc>
            </a:pPr>
            <a:r>
              <a:rPr lang="ko-KR" altLang="en-US" sz="2800" b="1" dirty="0" smtClean="0"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연속되지 </a:t>
            </a:r>
            <a:r>
              <a:rPr lang="ko-KR" altLang="en-US" sz="2800" b="1" dirty="0"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않는 수로만 </a:t>
            </a:r>
            <a:r>
              <a:rPr lang="ko-KR" altLang="en-US" sz="2800" b="1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이루어진 </a:t>
            </a:r>
            <a:r>
              <a:rPr lang="ko-KR" altLang="en-US" sz="2800" b="1" dirty="0" smtClean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당첨번호</a:t>
            </a:r>
            <a:r>
              <a:rPr lang="en-US" altLang="ko-KR" sz="2800" b="1" dirty="0" smtClean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  <a:r>
              <a:rPr lang="ko-KR" altLang="en-US" sz="2800" b="1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 </a:t>
            </a:r>
            <a:r>
              <a:rPr lang="en-US" altLang="ko-KR" sz="2800" b="1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24</a:t>
            </a:r>
            <a:r>
              <a:rPr lang="ko-KR" altLang="en-US" sz="2800" b="1" dirty="0" smtClean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</a:t>
            </a:r>
            <a:r>
              <a:rPr lang="en-US" altLang="ko-KR" sz="2800" b="1" dirty="0" smtClean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  <a:r>
              <a:rPr lang="ko-KR" altLang="en-US" sz="2800" b="1" dirty="0" smtClean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b="1" dirty="0" smtClean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2400" b="1" dirty="0" smtClean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구성비</a:t>
            </a:r>
            <a:r>
              <a:rPr lang="en-US" altLang="ko-KR" sz="2400" b="1" dirty="0" smtClean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 </a:t>
            </a:r>
            <a:r>
              <a:rPr lang="en-US" altLang="ko-KR" sz="2800" b="1" dirty="0" smtClean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46%</a:t>
            </a:r>
            <a:endParaRPr lang="ko-KR" altLang="en-US" sz="2800" b="1" dirty="0">
              <a:solidFill>
                <a:srgbClr val="22222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266687" y="184812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제외</a:t>
            </a:r>
            <a:endParaRPr lang="ko-KR" altLang="en-US" sz="3200" dirty="0">
              <a:solidFill>
                <a:srgbClr val="C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181448" y="436538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포함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12192001" y="1795776"/>
            <a:ext cx="1891589" cy="1965561"/>
            <a:chOff x="12192001" y="1795776"/>
            <a:chExt cx="1891589" cy="1965561"/>
          </a:xfrm>
        </p:grpSpPr>
        <p:sp>
          <p:nvSpPr>
            <p:cNvPr id="12" name="오른쪽 대괄호 11"/>
            <p:cNvSpPr/>
            <p:nvPr/>
          </p:nvSpPr>
          <p:spPr>
            <a:xfrm>
              <a:off x="12192001" y="1795776"/>
              <a:ext cx="685799" cy="1965561"/>
            </a:xfrm>
            <a:prstGeom prst="rightBracket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구부러진 연결선 23"/>
            <p:cNvCxnSpPr/>
            <p:nvPr/>
          </p:nvCxnSpPr>
          <p:spPr>
            <a:xfrm flipV="1">
              <a:off x="12877800" y="2151988"/>
              <a:ext cx="1205790" cy="626568"/>
            </a:xfrm>
            <a:prstGeom prst="curvedConnector3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그룹 67"/>
          <p:cNvGrpSpPr/>
          <p:nvPr/>
        </p:nvGrpSpPr>
        <p:grpSpPr>
          <a:xfrm>
            <a:off x="13158620" y="4402390"/>
            <a:ext cx="1891589" cy="1022183"/>
            <a:chOff x="12192001" y="1795776"/>
            <a:chExt cx="1891589" cy="1965561"/>
          </a:xfrm>
        </p:grpSpPr>
        <p:sp>
          <p:nvSpPr>
            <p:cNvPr id="69" name="오른쪽 대괄호 68"/>
            <p:cNvSpPr/>
            <p:nvPr/>
          </p:nvSpPr>
          <p:spPr>
            <a:xfrm>
              <a:off x="12192001" y="1795776"/>
              <a:ext cx="685799" cy="1965561"/>
            </a:xfrm>
            <a:prstGeom prst="rightBracket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2" name="구부러진 연결선 71"/>
            <p:cNvCxnSpPr/>
            <p:nvPr/>
          </p:nvCxnSpPr>
          <p:spPr>
            <a:xfrm flipV="1">
              <a:off x="12877800" y="2151988"/>
              <a:ext cx="1205790" cy="626568"/>
            </a:xfrm>
            <a:prstGeom prst="curvedConnector3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374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1001"/>
          <p:cNvGrpSpPr/>
          <p:nvPr/>
        </p:nvGrpSpPr>
        <p:grpSpPr>
          <a:xfrm>
            <a:off x="3043117" y="1064451"/>
            <a:ext cx="13729540" cy="6512356"/>
            <a:chOff x="2250616" y="4573758"/>
            <a:chExt cx="15162209" cy="4676190"/>
          </a:xfrm>
        </p:grpSpPr>
        <p:pic>
          <p:nvPicPr>
            <p:cNvPr id="67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250616" y="4573758"/>
              <a:ext cx="15162209" cy="46761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137022" y="4279879"/>
            <a:ext cx="11123810" cy="1421194"/>
            <a:chOff x="-5137022" y="4279879"/>
            <a:chExt cx="11123810" cy="142119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-5137022" y="4279879"/>
              <a:ext cx="11123810" cy="142119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 rot="6210790">
            <a:off x="16587272" y="7303292"/>
            <a:ext cx="757095" cy="618192"/>
            <a:chOff x="16542307" y="3258356"/>
            <a:chExt cx="757095" cy="618192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16542446" y="3573769"/>
              <a:ext cx="586900" cy="163303"/>
              <a:chOff x="16542446" y="3573769"/>
              <a:chExt cx="586900" cy="163303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9740000">
                <a:off x="16542446" y="3573769"/>
                <a:ext cx="586900" cy="163303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6560985" y="3418576"/>
              <a:ext cx="733438" cy="204077"/>
              <a:chOff x="16560985" y="3418576"/>
              <a:chExt cx="733438" cy="204077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9920000">
                <a:off x="16560985" y="3418576"/>
                <a:ext cx="733438" cy="204077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4994403" y="7932241"/>
            <a:ext cx="11957270" cy="756908"/>
            <a:chOff x="2861835" y="6680598"/>
            <a:chExt cx="14052451" cy="104761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61835" y="6680598"/>
              <a:ext cx="14052451" cy="104761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730208" y="7874282"/>
            <a:ext cx="994575" cy="844495"/>
            <a:chOff x="2551347" y="6600378"/>
            <a:chExt cx="1168847" cy="1168847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51347" y="6600378"/>
              <a:ext cx="1168847" cy="1168847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724400" y="7968234"/>
            <a:ext cx="1256094" cy="915170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4994403" y="8986624"/>
            <a:ext cx="11957270" cy="756908"/>
            <a:chOff x="2861835" y="8139945"/>
            <a:chExt cx="14052451" cy="1047619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61835" y="8139945"/>
              <a:ext cx="14052451" cy="104761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4730208" y="8928664"/>
            <a:ext cx="994575" cy="844495"/>
            <a:chOff x="2551347" y="8059724"/>
            <a:chExt cx="1168847" cy="1168847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51347" y="8059724"/>
              <a:ext cx="1168847" cy="1168847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724400" y="9022617"/>
            <a:ext cx="1256094" cy="915170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5888503" y="8091143"/>
            <a:ext cx="1081898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0A2D1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결과 분석  </a:t>
            </a:r>
            <a:r>
              <a:rPr lang="ko-KR" altLang="en-US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프로그램 실행으로 산출된 번호의 결과치 비교 분석  </a:t>
            </a:r>
            <a:endParaRPr lang="en-US" altLang="ko-KR" sz="2400" b="1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925255" y="9137122"/>
            <a:ext cx="1081898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0A2D1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추가 정보 제공  </a:t>
            </a:r>
            <a:r>
              <a:rPr lang="en-US" altLang="ko-KR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r>
              <a:rPr lang="ko-KR" altLang="en-US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등 당첨 지점별 확률 및 주소 제공 </a:t>
            </a:r>
            <a:endParaRPr lang="en-US" altLang="ko-KR" sz="2400" b="1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340847" y="1374791"/>
            <a:ext cx="132656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200000"/>
              </a:lnSpc>
            </a:pPr>
            <a:r>
              <a:rPr lang="en-US" altLang="ko-KR" sz="2800" b="1" dirty="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 </a:t>
            </a:r>
            <a:endParaRPr lang="ko-KR" altLang="en-US" sz="2800" b="1" dirty="0">
              <a:solidFill>
                <a:srgbClr val="22222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33935" y="2099214"/>
            <a:ext cx="2855572" cy="371888"/>
          </a:xfrm>
          <a:prstGeom prst="rect">
            <a:avLst/>
          </a:prstGeom>
        </p:spPr>
      </p:pic>
      <p:grpSp>
        <p:nvGrpSpPr>
          <p:cNvPr id="38" name="그룹 37"/>
          <p:cNvGrpSpPr/>
          <p:nvPr/>
        </p:nvGrpSpPr>
        <p:grpSpPr>
          <a:xfrm>
            <a:off x="1433210" y="336359"/>
            <a:ext cx="14369765" cy="1396704"/>
            <a:chOff x="2544521" y="5141031"/>
            <a:chExt cx="14369765" cy="1396704"/>
          </a:xfrm>
        </p:grpSpPr>
        <p:grpSp>
          <p:nvGrpSpPr>
            <p:cNvPr id="40" name="그룹 1007"/>
            <p:cNvGrpSpPr/>
            <p:nvPr/>
          </p:nvGrpSpPr>
          <p:grpSpPr>
            <a:xfrm>
              <a:off x="2861835" y="5221252"/>
              <a:ext cx="14052451" cy="1047619"/>
              <a:chOff x="2861835" y="5221252"/>
              <a:chExt cx="14052451" cy="1047619"/>
            </a:xfrm>
          </p:grpSpPr>
          <p:pic>
            <p:nvPicPr>
              <p:cNvPr id="48" name="Object 25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861835" y="5221252"/>
                <a:ext cx="14052451" cy="1047619"/>
              </a:xfrm>
              <a:prstGeom prst="rect">
                <a:avLst/>
              </a:prstGeom>
              <a:noFill/>
            </p:spPr>
          </p:pic>
        </p:grpSp>
        <p:grpSp>
          <p:nvGrpSpPr>
            <p:cNvPr id="41" name="그룹 1008"/>
            <p:cNvGrpSpPr/>
            <p:nvPr/>
          </p:nvGrpSpPr>
          <p:grpSpPr>
            <a:xfrm>
              <a:off x="2551347" y="5141031"/>
              <a:ext cx="1168847" cy="1168847"/>
              <a:chOff x="2551347" y="5141031"/>
              <a:chExt cx="1168847" cy="1168847"/>
            </a:xfrm>
          </p:grpSpPr>
          <p:pic>
            <p:nvPicPr>
              <p:cNvPr id="46" name="Object 28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2551347" y="5141031"/>
                <a:ext cx="1168847" cy="1168847"/>
              </a:xfrm>
              <a:prstGeom prst="rect">
                <a:avLst/>
              </a:prstGeom>
            </p:spPr>
          </p:pic>
        </p:grpSp>
        <p:pic>
          <p:nvPicPr>
            <p:cNvPr id="43" name="Object 3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44521" y="5271068"/>
              <a:ext cx="1476190" cy="1266667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3929522" y="5471251"/>
              <a:ext cx="1271470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 smtClean="0">
                  <a:solidFill>
                    <a:srgbClr val="0A2D14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자료 구체화  </a:t>
              </a:r>
              <a:r>
                <a:rPr lang="ko-KR" altLang="en-US" sz="2400" b="1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번호 별 출현 빈도수에 대한 확률 수치화 </a:t>
              </a:r>
              <a:r>
                <a:rPr lang="en-US" altLang="ko-KR" sz="2400" b="1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(100</a:t>
              </a:r>
              <a:r>
                <a:rPr lang="ko-KR" altLang="en-US" sz="2400" b="1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점 만점 기준 점수 합산 </a:t>
              </a:r>
              <a:r>
                <a:rPr lang="en-US" altLang="ko-KR" sz="2400" b="1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)</a:t>
              </a:r>
              <a:r>
                <a:rPr lang="ko-KR" altLang="en-US" sz="2400" b="1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 </a:t>
              </a:r>
              <a:endParaRPr lang="en-US" altLang="ko-KR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r>
                <a:rPr lang="ko-KR" altLang="en-US" sz="20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en-US" altLang="ko-KR" sz="20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endPara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pic>
        <p:nvPicPr>
          <p:cNvPr id="52" name="Object 1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 rot="5400000">
            <a:off x="5271905" y="4383278"/>
            <a:ext cx="6049601" cy="195247"/>
          </a:xfrm>
          <a:prstGeom prst="rect">
            <a:avLst/>
          </a:prstGeom>
        </p:spPr>
      </p:pic>
      <p:pic>
        <p:nvPicPr>
          <p:cNvPr id="53" name="Object 1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 rot="5400000">
            <a:off x="10593450" y="4418711"/>
            <a:ext cx="6118719" cy="1974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45810" y="1553960"/>
            <a:ext cx="2590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ln w="19050">
                  <a:solidFill>
                    <a:srgbClr val="1D562F"/>
                  </a:solidFill>
                </a:ln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+15</a:t>
            </a:r>
            <a:r>
              <a:rPr lang="ko-KR" altLang="en-US" sz="5400" b="1" dirty="0" smtClean="0">
                <a:ln w="19050">
                  <a:solidFill>
                    <a:srgbClr val="1D562F"/>
                  </a:solidFill>
                </a:ln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점</a:t>
            </a:r>
            <a:endParaRPr lang="ko-KR" altLang="en-US" sz="5400" b="1" dirty="0">
              <a:ln w="19050">
                <a:solidFill>
                  <a:srgbClr val="1D562F"/>
                </a:solidFill>
              </a:ln>
              <a:solidFill>
                <a:srgbClr val="72B98A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569979" y="2720324"/>
            <a:ext cx="4118930" cy="4205929"/>
            <a:chOff x="3569979" y="2720324"/>
            <a:chExt cx="4118930" cy="4205929"/>
          </a:xfrm>
        </p:grpSpPr>
        <p:grpSp>
          <p:nvGrpSpPr>
            <p:cNvPr id="13" name="그룹 12"/>
            <p:cNvGrpSpPr/>
            <p:nvPr/>
          </p:nvGrpSpPr>
          <p:grpSpPr>
            <a:xfrm>
              <a:off x="3666491" y="2720324"/>
              <a:ext cx="1327912" cy="1280175"/>
              <a:chOff x="3666491" y="2720324"/>
              <a:chExt cx="1327912" cy="1280175"/>
            </a:xfrm>
          </p:grpSpPr>
          <p:sp>
            <p:nvSpPr>
              <p:cNvPr id="2" name="타원 1"/>
              <p:cNvSpPr/>
              <p:nvPr/>
            </p:nvSpPr>
            <p:spPr>
              <a:xfrm>
                <a:off x="3666491" y="2720324"/>
                <a:ext cx="1327912" cy="1280175"/>
              </a:xfrm>
              <a:prstGeom prst="ellipse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803598" y="2923239"/>
                <a:ext cx="105369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400" b="1" dirty="0" smtClean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17</a:t>
                </a:r>
                <a:endParaRPr lang="ko-KR" altLang="en-US" sz="54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sp>
          <p:nvSpPr>
            <p:cNvPr id="59" name="타원 58"/>
            <p:cNvSpPr/>
            <p:nvPr/>
          </p:nvSpPr>
          <p:spPr>
            <a:xfrm>
              <a:off x="6187506" y="2736797"/>
              <a:ext cx="1327912" cy="1280175"/>
            </a:xfrm>
            <a:prstGeom prst="ellipse">
              <a:avLst/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303747" y="2923239"/>
              <a:ext cx="11210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18</a:t>
              </a:r>
              <a:endParaRPr lang="ko-KR" altLang="en-US" sz="5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4897891" y="4147222"/>
              <a:ext cx="1327912" cy="1280175"/>
              <a:chOff x="4914601" y="4216539"/>
              <a:chExt cx="1327912" cy="1280175"/>
            </a:xfrm>
          </p:grpSpPr>
          <p:sp>
            <p:nvSpPr>
              <p:cNvPr id="63" name="타원 62"/>
              <p:cNvSpPr/>
              <p:nvPr/>
            </p:nvSpPr>
            <p:spPr>
              <a:xfrm>
                <a:off x="4914601" y="4216539"/>
                <a:ext cx="1327912" cy="1280175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017221" y="4429710"/>
                <a:ext cx="113608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400" b="1" dirty="0" smtClean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27</a:t>
                </a:r>
                <a:endParaRPr lang="ko-KR" altLang="en-US" sz="54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3569979" y="5646078"/>
              <a:ext cx="1327912" cy="1280175"/>
              <a:chOff x="3569979" y="5646078"/>
              <a:chExt cx="1327912" cy="1280175"/>
            </a:xfrm>
          </p:grpSpPr>
          <p:sp>
            <p:nvSpPr>
              <p:cNvPr id="64" name="타원 63"/>
              <p:cNvSpPr/>
              <p:nvPr/>
            </p:nvSpPr>
            <p:spPr>
              <a:xfrm>
                <a:off x="3569979" y="5646078"/>
                <a:ext cx="1327912" cy="128017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665891" y="5823578"/>
                <a:ext cx="113608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400" b="1" dirty="0" smtClean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34</a:t>
                </a:r>
                <a:endParaRPr lang="ko-KR" altLang="en-US" sz="54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sp>
          <p:nvSpPr>
            <p:cNvPr id="68" name="타원 67"/>
            <p:cNvSpPr/>
            <p:nvPr/>
          </p:nvSpPr>
          <p:spPr>
            <a:xfrm>
              <a:off x="6360997" y="5470778"/>
              <a:ext cx="1327912" cy="1280175"/>
            </a:xfrm>
            <a:prstGeom prst="ellipse">
              <a:avLst/>
            </a:prstGeom>
            <a:solidFill>
              <a:srgbClr val="92D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405246" y="5649200"/>
              <a:ext cx="113608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43</a:t>
              </a:r>
              <a:endParaRPr lang="ko-KR" altLang="en-US" sz="5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pic>
        <p:nvPicPr>
          <p:cNvPr id="74" name="그림 7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04259" y="2099214"/>
            <a:ext cx="2855572" cy="371888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9546398" y="1567419"/>
            <a:ext cx="2590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ln w="19050">
                  <a:solidFill>
                    <a:srgbClr val="1D562F"/>
                  </a:solidFill>
                </a:ln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+5</a:t>
            </a:r>
            <a:r>
              <a:rPr lang="ko-KR" altLang="en-US" sz="5400" b="1" dirty="0" smtClean="0">
                <a:ln w="19050">
                  <a:solidFill>
                    <a:srgbClr val="1D562F"/>
                  </a:solidFill>
                </a:ln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점</a:t>
            </a:r>
            <a:endParaRPr lang="ko-KR" altLang="en-US" sz="5400" b="1" dirty="0">
              <a:ln w="19050">
                <a:solidFill>
                  <a:srgbClr val="1D562F"/>
                </a:solidFill>
              </a:ln>
              <a:solidFill>
                <a:srgbClr val="72B98A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3796736" y="4000499"/>
            <a:ext cx="2590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ln w="19050">
                  <a:solidFill>
                    <a:srgbClr val="1D562F"/>
                  </a:solidFill>
                </a:ln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+10</a:t>
            </a:r>
            <a:r>
              <a:rPr lang="ko-KR" altLang="en-US" sz="5400" b="1" dirty="0" smtClean="0">
                <a:ln w="19050">
                  <a:solidFill>
                    <a:srgbClr val="1D562F"/>
                  </a:solidFill>
                </a:ln>
                <a:solidFill>
                  <a:srgbClr val="72B98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점</a:t>
            </a:r>
            <a:endParaRPr lang="ko-KR" altLang="en-US" sz="5400" b="1" dirty="0">
              <a:ln w="19050">
                <a:solidFill>
                  <a:srgbClr val="1D562F"/>
                </a:solidFill>
              </a:ln>
              <a:solidFill>
                <a:srgbClr val="72B98A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8843066" y="2821984"/>
            <a:ext cx="4259092" cy="3928969"/>
            <a:chOff x="8843066" y="2821984"/>
            <a:chExt cx="4259092" cy="3928969"/>
          </a:xfrm>
        </p:grpSpPr>
        <p:sp>
          <p:nvSpPr>
            <p:cNvPr id="75" name="타원 74"/>
            <p:cNvSpPr/>
            <p:nvPr/>
          </p:nvSpPr>
          <p:spPr>
            <a:xfrm>
              <a:off x="8928672" y="2821984"/>
              <a:ext cx="1327912" cy="1280175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9051990" y="3064158"/>
              <a:ext cx="10534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3</a:t>
              </a:r>
              <a:endParaRPr lang="ko-KR" altLang="en-US" sz="5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78" name="타원 77"/>
            <p:cNvSpPr/>
            <p:nvPr/>
          </p:nvSpPr>
          <p:spPr>
            <a:xfrm>
              <a:off x="11572454" y="2821984"/>
              <a:ext cx="1327912" cy="1280175"/>
            </a:xfrm>
            <a:prstGeom prst="ellipse">
              <a:avLst/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1709695" y="3022544"/>
              <a:ext cx="10534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22</a:t>
              </a:r>
              <a:endParaRPr lang="ko-KR" altLang="en-US" sz="5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80" name="타원 79"/>
            <p:cNvSpPr/>
            <p:nvPr/>
          </p:nvSpPr>
          <p:spPr>
            <a:xfrm>
              <a:off x="10231683" y="4109942"/>
              <a:ext cx="1327912" cy="128017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0370046" y="4325644"/>
              <a:ext cx="10534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41</a:t>
              </a:r>
              <a:endParaRPr lang="ko-KR" altLang="en-US" sz="5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82" name="타원 81"/>
            <p:cNvSpPr/>
            <p:nvPr/>
          </p:nvSpPr>
          <p:spPr>
            <a:xfrm>
              <a:off x="8843066" y="5470778"/>
              <a:ext cx="1327912" cy="1280175"/>
            </a:xfrm>
            <a:prstGeom prst="ellipse">
              <a:avLst/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928672" y="5649200"/>
              <a:ext cx="11290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23</a:t>
              </a:r>
              <a:endParaRPr lang="ko-KR" altLang="en-US" sz="5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84" name="타원 83"/>
            <p:cNvSpPr/>
            <p:nvPr/>
          </p:nvSpPr>
          <p:spPr>
            <a:xfrm>
              <a:off x="11774246" y="5470778"/>
              <a:ext cx="1327912" cy="128017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1907068" y="5649200"/>
              <a:ext cx="10534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32</a:t>
              </a:r>
              <a:endParaRPr lang="ko-KR" altLang="en-US" sz="5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444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810254" y="536103"/>
            <a:ext cx="2151163" cy="1006262"/>
            <a:chOff x="5619048" y="7441519"/>
            <a:chExt cx="8055297" cy="11083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19048" y="7441519"/>
              <a:ext cx="8055297" cy="11083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232260" y="4279879"/>
            <a:ext cx="11123810" cy="1421194"/>
            <a:chOff x="-5232260" y="4279879"/>
            <a:chExt cx="11123810" cy="142119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-5232260" y="4279879"/>
              <a:ext cx="11123810" cy="142119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295400" y="50641"/>
            <a:ext cx="21792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 smtClean="0">
                <a:ln w="44450">
                  <a:solidFill>
                    <a:srgbClr val="0A2D14"/>
                  </a:solidFill>
                </a:ln>
                <a:solidFill>
                  <a:srgbClr val="72B98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03</a:t>
            </a:r>
            <a:endParaRPr lang="ko-KR" altLang="en-US" sz="6600" b="1" dirty="0">
              <a:ln w="44450">
                <a:solidFill>
                  <a:srgbClr val="0A2D14"/>
                </a:solidFill>
              </a:ln>
              <a:solidFill>
                <a:srgbClr val="72B98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 flipH="1">
            <a:off x="9200818" y="538084"/>
            <a:ext cx="14160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출 발</a:t>
            </a:r>
            <a:r>
              <a:rPr lang="en-US" altLang="ko-KR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!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35135" y="433519"/>
            <a:ext cx="11275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인생역전 열차 알고리즘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25" name="그룹 1013"/>
          <p:cNvGrpSpPr/>
          <p:nvPr/>
        </p:nvGrpSpPr>
        <p:grpSpPr>
          <a:xfrm>
            <a:off x="7824452" y="1875180"/>
            <a:ext cx="4058667" cy="757270"/>
            <a:chOff x="2200000" y="7009524"/>
            <a:chExt cx="7466667" cy="2238095"/>
          </a:xfrm>
        </p:grpSpPr>
        <p:pic>
          <p:nvPicPr>
            <p:cNvPr id="26" name="Object 5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00000" y="7009524"/>
              <a:ext cx="7466667" cy="2238095"/>
            </a:xfrm>
            <a:prstGeom prst="rect">
              <a:avLst/>
            </a:prstGeom>
          </p:spPr>
        </p:pic>
      </p:grpSp>
      <p:sp>
        <p:nvSpPr>
          <p:cNvPr id="8" name="아래쪽 화살표 7"/>
          <p:cNvSpPr/>
          <p:nvPr/>
        </p:nvSpPr>
        <p:spPr>
          <a:xfrm>
            <a:off x="9698181" y="1402057"/>
            <a:ext cx="267471" cy="563682"/>
          </a:xfrm>
          <a:prstGeom prst="downArrow">
            <a:avLst/>
          </a:prstGeom>
          <a:solidFill>
            <a:srgbClr val="C00000"/>
          </a:solidFill>
          <a:ln w="28575" cap="rnd">
            <a:solidFill>
              <a:srgbClr val="193D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38963" y="2076075"/>
            <a:ext cx="4006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난</a:t>
            </a:r>
            <a:r>
              <a:rPr lang="ko-KR" altLang="en-US" sz="2000" b="1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</a:t>
            </a:r>
            <a:r>
              <a:rPr lang="ko-KR" altLang="en-US" sz="20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</a:t>
            </a:r>
            <a:r>
              <a:rPr lang="ko-KR" altLang="en-US" sz="20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 추출</a:t>
            </a:r>
            <a:endParaRPr lang="ko-KR" altLang="en-US" sz="2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28" name="그룹 1013"/>
          <p:cNvGrpSpPr/>
          <p:nvPr/>
        </p:nvGrpSpPr>
        <p:grpSpPr>
          <a:xfrm>
            <a:off x="7850657" y="6111518"/>
            <a:ext cx="4070359" cy="1241193"/>
            <a:chOff x="2200000" y="7009524"/>
            <a:chExt cx="7466667" cy="2238095"/>
          </a:xfrm>
        </p:grpSpPr>
        <p:pic>
          <p:nvPicPr>
            <p:cNvPr id="29" name="Object 5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00000" y="7009524"/>
              <a:ext cx="7466667" cy="2238095"/>
            </a:xfrm>
            <a:prstGeom prst="rect">
              <a:avLst/>
            </a:prstGeom>
          </p:spPr>
        </p:pic>
      </p:grpSp>
      <p:sp>
        <p:nvSpPr>
          <p:cNvPr id="35" name="순서도: 판단 34"/>
          <p:cNvSpPr/>
          <p:nvPr/>
        </p:nvSpPr>
        <p:spPr>
          <a:xfrm>
            <a:off x="8172973" y="2936363"/>
            <a:ext cx="3317886" cy="1386902"/>
          </a:xfrm>
          <a:prstGeom prst="flowChartDecision">
            <a:avLst/>
          </a:prstGeom>
          <a:solidFill>
            <a:srgbClr val="72B98A"/>
          </a:solidFill>
          <a:ln w="222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526074" y="3239269"/>
            <a:ext cx="270036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 </a:t>
            </a:r>
            <a:r>
              <a:rPr lang="ko-KR" altLang="en-US" sz="20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연속</a:t>
            </a:r>
            <a:r>
              <a:rPr lang="en-US" altLang="ko-KR" sz="20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or</a:t>
            </a:r>
            <a:endParaRPr lang="en-US" altLang="ko-KR" sz="2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모두 </a:t>
            </a:r>
            <a:r>
              <a:rPr lang="ko-KR" altLang="en-US" sz="20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연속되지 </a:t>
            </a:r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않음</a:t>
            </a:r>
          </a:p>
          <a:p>
            <a:endParaRPr lang="ko-KR" altLang="en-US" sz="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9" name="순서도: 판단 38"/>
          <p:cNvSpPr/>
          <p:nvPr/>
        </p:nvSpPr>
        <p:spPr>
          <a:xfrm>
            <a:off x="8240537" y="4533310"/>
            <a:ext cx="3162397" cy="1361028"/>
          </a:xfrm>
          <a:prstGeom prst="flowChartDecision">
            <a:avLst/>
          </a:prstGeom>
          <a:solidFill>
            <a:srgbClr val="72B98A"/>
          </a:solidFill>
          <a:ln w="222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122173" y="5006142"/>
            <a:ext cx="3463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홀수</a:t>
            </a:r>
            <a:r>
              <a:rPr lang="en-US" altLang="ko-KR" sz="20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  <a:r>
              <a:rPr lang="ko-KR" altLang="en-US" sz="20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짝수 제외</a:t>
            </a:r>
            <a:endParaRPr lang="ko-KR" altLang="en-US" sz="2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36718" y="6264744"/>
            <a:ext cx="37215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당첨 횟수 많은 수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가지 </a:t>
            </a:r>
            <a:r>
              <a:rPr lang="en-US" altLang="ko-KR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+15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/>
            </a:r>
            <a:b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당첨 횟수 적은 수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가지 </a:t>
            </a:r>
            <a:r>
              <a:rPr lang="en-US" altLang="ko-KR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+5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/>
            </a:r>
            <a:b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나머지 숫자는 </a:t>
            </a:r>
            <a:r>
              <a:rPr lang="en-US" altLang="ko-KR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+10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4267" y="-333188"/>
            <a:ext cx="1761764" cy="1779925"/>
          </a:xfrm>
          <a:prstGeom prst="rect">
            <a:avLst/>
          </a:prstGeom>
        </p:spPr>
      </p:pic>
      <p:sp>
        <p:nvSpPr>
          <p:cNvPr id="42" name="아래쪽 화살표 41"/>
          <p:cNvSpPr/>
          <p:nvPr/>
        </p:nvSpPr>
        <p:spPr>
          <a:xfrm>
            <a:off x="9698181" y="2536862"/>
            <a:ext cx="267471" cy="483635"/>
          </a:xfrm>
          <a:prstGeom prst="downArrow">
            <a:avLst/>
          </a:prstGeom>
          <a:solidFill>
            <a:srgbClr val="C00000"/>
          </a:solidFill>
          <a:ln w="28575" cap="rnd">
            <a:solidFill>
              <a:srgbClr val="193D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3" name="아래쪽 화살표 42"/>
          <p:cNvSpPr/>
          <p:nvPr/>
        </p:nvSpPr>
        <p:spPr>
          <a:xfrm>
            <a:off x="9698181" y="4163213"/>
            <a:ext cx="267471" cy="472523"/>
          </a:xfrm>
          <a:prstGeom prst="downArrow">
            <a:avLst/>
          </a:prstGeom>
          <a:solidFill>
            <a:srgbClr val="C00000"/>
          </a:solidFill>
          <a:ln w="28575" cap="rnd">
            <a:solidFill>
              <a:srgbClr val="193D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873124" y="7642014"/>
            <a:ext cx="4006259" cy="1110414"/>
          </a:xfrm>
          <a:prstGeom prst="rect">
            <a:avLst/>
          </a:prstGeom>
          <a:solidFill>
            <a:schemeClr val="bg1"/>
          </a:solidFill>
          <a:ln w="222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100</a:t>
            </a:r>
            <a:r>
              <a:rPr kumimoji="0" lang="ko-KR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점 만점</a:t>
            </a:r>
            <a:br>
              <a:rPr kumimoji="0" lang="ko-KR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kumimoji="0" lang="ko-KR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점수 높을수록 당첨 확률도</a:t>
            </a:r>
            <a:r>
              <a:rPr kumimoji="0" lang="ko-KR" altLang="en-US" sz="200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kumimoji="0" lang="en-US" altLang="ko-KR" sz="20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UP!</a:t>
            </a:r>
            <a:endParaRPr kumimoji="0" lang="ko-KR" altLang="en-US" sz="20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6" name="순서도: 문서 45"/>
          <p:cNvSpPr/>
          <p:nvPr/>
        </p:nvSpPr>
        <p:spPr>
          <a:xfrm>
            <a:off x="8717649" y="9083481"/>
            <a:ext cx="2401049" cy="1075608"/>
          </a:xfrm>
          <a:prstGeom prst="flowChartDocument">
            <a:avLst/>
          </a:prstGeom>
          <a:solidFill>
            <a:srgbClr val="FFF579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0" cap="none" spc="0" normalizeH="0" baseline="0" noProof="0" dirty="0" smtClean="0">
                <a:ln w="2540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로또 번호 출력</a:t>
            </a:r>
          </a:p>
        </p:txBody>
      </p:sp>
      <p:sp>
        <p:nvSpPr>
          <p:cNvPr id="47" name="아래쪽 화살표 46"/>
          <p:cNvSpPr/>
          <p:nvPr/>
        </p:nvSpPr>
        <p:spPr>
          <a:xfrm>
            <a:off x="9687999" y="5742381"/>
            <a:ext cx="267471" cy="472523"/>
          </a:xfrm>
          <a:prstGeom prst="downArrow">
            <a:avLst/>
          </a:prstGeom>
          <a:solidFill>
            <a:srgbClr val="C00000"/>
          </a:solidFill>
          <a:ln w="28575" cap="rnd">
            <a:solidFill>
              <a:srgbClr val="193D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8" name="아래쪽 화살표 47"/>
          <p:cNvSpPr/>
          <p:nvPr/>
        </p:nvSpPr>
        <p:spPr>
          <a:xfrm>
            <a:off x="9720049" y="7225040"/>
            <a:ext cx="267471" cy="472523"/>
          </a:xfrm>
          <a:prstGeom prst="downArrow">
            <a:avLst/>
          </a:prstGeom>
          <a:solidFill>
            <a:srgbClr val="C00000"/>
          </a:solidFill>
          <a:ln w="28575" cap="rnd">
            <a:solidFill>
              <a:srgbClr val="193D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9" name="아래쪽 화살표 48"/>
          <p:cNvSpPr/>
          <p:nvPr/>
        </p:nvSpPr>
        <p:spPr>
          <a:xfrm>
            <a:off x="9721998" y="8649058"/>
            <a:ext cx="267471" cy="472523"/>
          </a:xfrm>
          <a:prstGeom prst="downArrow">
            <a:avLst/>
          </a:prstGeom>
          <a:solidFill>
            <a:srgbClr val="C00000"/>
          </a:solidFill>
          <a:ln w="28575" cap="rnd">
            <a:solidFill>
              <a:srgbClr val="193D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762637" y="4212458"/>
            <a:ext cx="876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Yes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526074" y="5681323"/>
            <a:ext cx="1067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Yes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490859" y="2253815"/>
            <a:ext cx="762101" cy="1455827"/>
            <a:chOff x="11490859" y="2253815"/>
            <a:chExt cx="762101" cy="1455827"/>
          </a:xfrm>
        </p:grpSpPr>
        <p:cxnSp>
          <p:nvCxnSpPr>
            <p:cNvPr id="52" name="꺾인 연결선 51"/>
            <p:cNvCxnSpPr>
              <a:stCxn id="35" idx="3"/>
              <a:endCxn id="26" idx="3"/>
            </p:cNvCxnSpPr>
            <p:nvPr/>
          </p:nvCxnSpPr>
          <p:spPr>
            <a:xfrm flipV="1">
              <a:off x="11490859" y="2253815"/>
              <a:ext cx="392260" cy="1375999"/>
            </a:xfrm>
            <a:prstGeom prst="bentConnector3">
              <a:avLst>
                <a:gd name="adj1" fmla="val 419644"/>
              </a:avLst>
            </a:prstGeom>
            <a:noFill/>
            <a:ln w="66675" cap="flat" cmpd="sng" algn="ctr">
              <a:solidFill>
                <a:srgbClr val="193D2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8" name="TextBox 57"/>
            <p:cNvSpPr txBox="1"/>
            <p:nvPr/>
          </p:nvSpPr>
          <p:spPr>
            <a:xfrm>
              <a:off x="11490859" y="3186422"/>
              <a:ext cx="7621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en-US" altLang="ko-KR" sz="2800" dirty="0" smtClean="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No</a:t>
              </a:r>
              <a:endParaRPr lang="ko-KR" altLang="en-US" sz="2800" dirty="0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9965653" y="1709314"/>
            <a:ext cx="2336413" cy="3512259"/>
            <a:chOff x="9965653" y="1709314"/>
            <a:chExt cx="2336413" cy="3512259"/>
          </a:xfrm>
        </p:grpSpPr>
        <p:cxnSp>
          <p:nvCxnSpPr>
            <p:cNvPr id="59" name="꺾인 연결선 58"/>
            <p:cNvCxnSpPr>
              <a:stCxn id="41" idx="3"/>
            </p:cNvCxnSpPr>
            <p:nvPr/>
          </p:nvCxnSpPr>
          <p:spPr>
            <a:xfrm flipH="1" flipV="1">
              <a:off x="9965653" y="1709314"/>
              <a:ext cx="1619744" cy="3496883"/>
            </a:xfrm>
            <a:prstGeom prst="bentConnector4">
              <a:avLst>
                <a:gd name="adj1" fmla="val -158668"/>
                <a:gd name="adj2" fmla="val 99611"/>
              </a:avLst>
            </a:prstGeom>
            <a:noFill/>
            <a:ln w="66675" cap="flat" cmpd="sng" algn="ctr">
              <a:solidFill>
                <a:srgbClr val="193D2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77" name="TextBox 76"/>
            <p:cNvSpPr txBox="1"/>
            <p:nvPr/>
          </p:nvSpPr>
          <p:spPr>
            <a:xfrm>
              <a:off x="11539965" y="4698353"/>
              <a:ext cx="7621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en-US" altLang="ko-KR" sz="2800" dirty="0" smtClean="0">
                  <a:solidFill>
                    <a:prstClr val="black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No</a:t>
              </a:r>
              <a:endParaRPr lang="ko-KR" altLang="en-US" sz="2800" dirty="0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78" name="그룹 1012"/>
          <p:cNvGrpSpPr/>
          <p:nvPr/>
        </p:nvGrpSpPr>
        <p:grpSpPr>
          <a:xfrm>
            <a:off x="11049376" y="8649058"/>
            <a:ext cx="353558" cy="580717"/>
            <a:chOff x="4852545" y="2017096"/>
            <a:chExt cx="555025" cy="826803"/>
          </a:xfrm>
        </p:grpSpPr>
        <p:pic>
          <p:nvPicPr>
            <p:cNvPr id="79" name="Object 38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4852545" y="2017096"/>
              <a:ext cx="555025" cy="826803"/>
            </a:xfrm>
            <a:prstGeom prst="rect">
              <a:avLst/>
            </a:prstGeom>
          </p:spPr>
        </p:pic>
      </p:grpSp>
      <p:grpSp>
        <p:nvGrpSpPr>
          <p:cNvPr id="80" name="그룹 1012"/>
          <p:cNvGrpSpPr/>
          <p:nvPr/>
        </p:nvGrpSpPr>
        <p:grpSpPr>
          <a:xfrm>
            <a:off x="11365991" y="8900655"/>
            <a:ext cx="392236" cy="738646"/>
            <a:chOff x="4852545" y="2017096"/>
            <a:chExt cx="555025" cy="826803"/>
          </a:xfrm>
        </p:grpSpPr>
        <p:pic>
          <p:nvPicPr>
            <p:cNvPr id="81" name="Object 38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4852545" y="2017096"/>
              <a:ext cx="555025" cy="8268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82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42828" y="2004063"/>
            <a:ext cx="8001000" cy="1488840"/>
            <a:chOff x="5619048" y="7441519"/>
            <a:chExt cx="8055297" cy="11083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19048" y="7441519"/>
              <a:ext cx="8055297" cy="11083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232260" y="4279879"/>
            <a:ext cx="11123810" cy="1421194"/>
            <a:chOff x="-5232260" y="4279879"/>
            <a:chExt cx="11123810" cy="142119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-5232260" y="4279879"/>
              <a:ext cx="11123810" cy="142119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295400" y="50641"/>
            <a:ext cx="21792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 smtClean="0">
                <a:ln w="44450">
                  <a:solidFill>
                    <a:srgbClr val="0A2D14"/>
                  </a:solidFill>
                </a:ln>
                <a:solidFill>
                  <a:srgbClr val="72B98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03</a:t>
            </a:r>
            <a:endParaRPr lang="ko-KR" altLang="en-US" sz="6600" b="1" dirty="0">
              <a:ln w="44450">
                <a:solidFill>
                  <a:srgbClr val="0A2D14"/>
                </a:solidFill>
              </a:ln>
              <a:solidFill>
                <a:srgbClr val="72B98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68152" y="473626"/>
            <a:ext cx="11275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인생역전 열차 구현 소스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6966840" y="1927767"/>
            <a:ext cx="5523308" cy="1261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0" b="1" dirty="0" smtClean="0">
                <a:ln w="44450" cap="rnd">
                  <a:solidFill>
                    <a:srgbClr val="0C3017"/>
                  </a:solidFill>
                </a:ln>
                <a:solidFill>
                  <a:srgbClr val="72B98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</a:t>
            </a:r>
            <a:r>
              <a:rPr lang="en-US" altLang="ko-KR" sz="6000" b="1" dirty="0">
                <a:ln w="44450" cap="rnd">
                  <a:solidFill>
                    <a:srgbClr val="0C3017"/>
                  </a:solidFill>
                </a:ln>
                <a:solidFill>
                  <a:srgbClr val="72B98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6000" b="1" dirty="0" smtClean="0">
                <a:ln w="44450" cap="rnd">
                  <a:solidFill>
                    <a:srgbClr val="0C3017"/>
                  </a:solidFill>
                </a:ln>
                <a:solidFill>
                  <a:srgbClr val="72B98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 조  </a:t>
            </a:r>
            <a:endParaRPr lang="en-US" altLang="ko-KR" sz="6000" b="1" dirty="0" smtClean="0">
              <a:ln w="44450" cap="rnd">
                <a:solidFill>
                  <a:srgbClr val="0C3017"/>
                </a:solidFill>
              </a:ln>
              <a:solidFill>
                <a:srgbClr val="72B98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22" name="그룹 1002"/>
          <p:cNvGrpSpPr/>
          <p:nvPr/>
        </p:nvGrpSpPr>
        <p:grpSpPr>
          <a:xfrm>
            <a:off x="2376659" y="4963453"/>
            <a:ext cx="4600869" cy="3742857"/>
            <a:chOff x="2209524" y="5361905"/>
            <a:chExt cx="4600869" cy="3742857"/>
          </a:xfrm>
        </p:grpSpPr>
        <p:pic>
          <p:nvPicPr>
            <p:cNvPr id="24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09524" y="5361905"/>
              <a:ext cx="4600869" cy="3742857"/>
            </a:xfrm>
            <a:prstGeom prst="rect">
              <a:avLst/>
            </a:prstGeom>
          </p:spPr>
        </p:pic>
      </p:grpSp>
      <p:grpSp>
        <p:nvGrpSpPr>
          <p:cNvPr id="25" name="그룹 1005"/>
          <p:cNvGrpSpPr/>
          <p:nvPr/>
        </p:nvGrpSpPr>
        <p:grpSpPr>
          <a:xfrm>
            <a:off x="4092670" y="4533900"/>
            <a:ext cx="1168847" cy="1168847"/>
            <a:chOff x="3925535" y="4932352"/>
            <a:chExt cx="1168847" cy="1168847"/>
          </a:xfrm>
        </p:grpSpPr>
        <p:pic>
          <p:nvPicPr>
            <p:cNvPr id="26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25535" y="4932352"/>
              <a:ext cx="1168847" cy="1168847"/>
            </a:xfrm>
            <a:prstGeom prst="rect">
              <a:avLst/>
            </a:prstGeom>
          </p:spPr>
        </p:pic>
      </p:grpSp>
      <p:pic>
        <p:nvPicPr>
          <p:cNvPr id="27" name="Object 4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96349" y="4663938"/>
            <a:ext cx="1428571" cy="12666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41785" y="6239196"/>
            <a:ext cx="2160000" cy="4881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48293" y="5768455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생 성</a:t>
            </a:r>
            <a:endParaRPr lang="ko-KR" altLang="en-US" sz="5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28" name="그룹 1013"/>
          <p:cNvGrpSpPr/>
          <p:nvPr/>
        </p:nvGrpSpPr>
        <p:grpSpPr>
          <a:xfrm>
            <a:off x="2357316" y="6808074"/>
            <a:ext cx="4609524" cy="154002"/>
            <a:chOff x="2209524" y="7414484"/>
            <a:chExt cx="4609524" cy="154002"/>
          </a:xfrm>
        </p:grpSpPr>
        <p:pic>
          <p:nvPicPr>
            <p:cNvPr id="29" name="Object 4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09524" y="7414484"/>
              <a:ext cx="4609524" cy="154002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2655866" y="7078244"/>
            <a:ext cx="37449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변수 선언</a:t>
            </a:r>
            <a:endParaRPr lang="en-US" altLang="ko-KR" sz="2800" b="1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</a:t>
            </a:r>
            <a:r>
              <a:rPr lang="ko-KR" altLang="en-US" sz="28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개의 </a:t>
            </a:r>
            <a:r>
              <a:rPr lang="ko-KR" altLang="en-US" sz="2800" b="1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난수</a:t>
            </a:r>
            <a:r>
              <a:rPr lang="ko-KR" altLang="en-US" sz="28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8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X 5</a:t>
            </a:r>
            <a:r>
              <a:rPr lang="ko-KR" altLang="en-US" sz="28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추</a:t>
            </a:r>
            <a:r>
              <a:rPr lang="ko-KR" altLang="en-US" sz="28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출</a:t>
            </a:r>
          </a:p>
        </p:txBody>
      </p:sp>
      <p:grpSp>
        <p:nvGrpSpPr>
          <p:cNvPr id="30" name="그룹 1006"/>
          <p:cNvGrpSpPr/>
          <p:nvPr/>
        </p:nvGrpSpPr>
        <p:grpSpPr>
          <a:xfrm>
            <a:off x="7609558" y="4963453"/>
            <a:ext cx="4600869" cy="3742857"/>
            <a:chOff x="7442423" y="5361905"/>
            <a:chExt cx="4600869" cy="3742857"/>
          </a:xfrm>
        </p:grpSpPr>
        <p:pic>
          <p:nvPicPr>
            <p:cNvPr id="32" name="Object 2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42423" y="5361905"/>
              <a:ext cx="4600869" cy="3742857"/>
            </a:xfrm>
            <a:prstGeom prst="rect">
              <a:avLst/>
            </a:prstGeom>
          </p:spPr>
        </p:pic>
      </p:grpSp>
      <p:grpSp>
        <p:nvGrpSpPr>
          <p:cNvPr id="33" name="그룹 1007"/>
          <p:cNvGrpSpPr/>
          <p:nvPr/>
        </p:nvGrpSpPr>
        <p:grpSpPr>
          <a:xfrm>
            <a:off x="9325569" y="4533900"/>
            <a:ext cx="1168847" cy="1168847"/>
            <a:chOff x="9158434" y="4932352"/>
            <a:chExt cx="1168847" cy="1168847"/>
          </a:xfrm>
        </p:grpSpPr>
        <p:pic>
          <p:nvPicPr>
            <p:cNvPr id="34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58434" y="4932352"/>
              <a:ext cx="1168847" cy="1168847"/>
            </a:xfrm>
            <a:prstGeom prst="rect">
              <a:avLst/>
            </a:prstGeom>
          </p:spPr>
        </p:pic>
      </p:grpSp>
      <p:pic>
        <p:nvPicPr>
          <p:cNvPr id="35" name="Object 4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329248" y="4663938"/>
            <a:ext cx="1476190" cy="1266667"/>
          </a:xfrm>
          <a:prstGeom prst="rect">
            <a:avLst/>
          </a:prstGeom>
        </p:spPr>
      </p:pic>
      <p:grpSp>
        <p:nvGrpSpPr>
          <p:cNvPr id="36" name="그룹 1014"/>
          <p:cNvGrpSpPr/>
          <p:nvPr/>
        </p:nvGrpSpPr>
        <p:grpSpPr>
          <a:xfrm>
            <a:off x="7605230" y="6834881"/>
            <a:ext cx="4609524" cy="154002"/>
            <a:chOff x="7438095" y="7414484"/>
            <a:chExt cx="4609524" cy="154002"/>
          </a:xfrm>
        </p:grpSpPr>
        <p:pic>
          <p:nvPicPr>
            <p:cNvPr id="37" name="Object 5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38095" y="7414484"/>
              <a:ext cx="4609524" cy="154002"/>
            </a:xfrm>
            <a:prstGeom prst="rect">
              <a:avLst/>
            </a:prstGeom>
          </p:spPr>
        </p:pic>
      </p:grpSp>
      <p:pic>
        <p:nvPicPr>
          <p:cNvPr id="39" name="그림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9992" y="6134505"/>
            <a:ext cx="2160000" cy="488198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8158677" y="5702747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 </a:t>
            </a:r>
            <a:r>
              <a:rPr lang="ko-KR" altLang="en-US" sz="5400" b="1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렬</a:t>
            </a:r>
            <a:endParaRPr lang="ko-KR" altLang="en-US" sz="5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075549" y="7311349"/>
            <a:ext cx="3755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버블 정렬</a:t>
            </a:r>
            <a:r>
              <a:rPr lang="en-US" altLang="ko-KR" sz="28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28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오름차순</a:t>
            </a:r>
            <a:r>
              <a:rPr lang="en-US" altLang="ko-KR" sz="28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sz="28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41" name="그룹 1008"/>
          <p:cNvGrpSpPr/>
          <p:nvPr/>
        </p:nvGrpSpPr>
        <p:grpSpPr>
          <a:xfrm>
            <a:off x="12785314" y="4963453"/>
            <a:ext cx="4600869" cy="3742857"/>
            <a:chOff x="12618179" y="5361905"/>
            <a:chExt cx="4600869" cy="3742857"/>
          </a:xfrm>
        </p:grpSpPr>
        <p:pic>
          <p:nvPicPr>
            <p:cNvPr id="42" name="Object 2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618179" y="5361905"/>
              <a:ext cx="4600869" cy="3742857"/>
            </a:xfrm>
            <a:prstGeom prst="rect">
              <a:avLst/>
            </a:prstGeom>
          </p:spPr>
        </p:pic>
      </p:grpSp>
      <p:grpSp>
        <p:nvGrpSpPr>
          <p:cNvPr id="43" name="그룹 1009"/>
          <p:cNvGrpSpPr/>
          <p:nvPr/>
        </p:nvGrpSpPr>
        <p:grpSpPr>
          <a:xfrm>
            <a:off x="14501325" y="4533900"/>
            <a:ext cx="1168847" cy="1168847"/>
            <a:chOff x="14334190" y="4932352"/>
            <a:chExt cx="1168847" cy="1168847"/>
          </a:xfrm>
        </p:grpSpPr>
        <p:pic>
          <p:nvPicPr>
            <p:cNvPr id="44" name="Object 3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34190" y="4932352"/>
              <a:ext cx="1168847" cy="1168847"/>
            </a:xfrm>
            <a:prstGeom prst="rect">
              <a:avLst/>
            </a:prstGeom>
          </p:spPr>
        </p:pic>
      </p:grpSp>
      <p:pic>
        <p:nvPicPr>
          <p:cNvPr id="45" name="Object 3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505004" y="4663938"/>
            <a:ext cx="1476190" cy="1266667"/>
          </a:xfrm>
          <a:prstGeom prst="rect">
            <a:avLst/>
          </a:prstGeom>
        </p:spPr>
      </p:pic>
      <p:grpSp>
        <p:nvGrpSpPr>
          <p:cNvPr id="46" name="그룹 1015"/>
          <p:cNvGrpSpPr/>
          <p:nvPr/>
        </p:nvGrpSpPr>
        <p:grpSpPr>
          <a:xfrm>
            <a:off x="12842456" y="6834881"/>
            <a:ext cx="4609524" cy="154002"/>
            <a:chOff x="12657100" y="7414484"/>
            <a:chExt cx="4609524" cy="154002"/>
          </a:xfrm>
        </p:grpSpPr>
        <p:pic>
          <p:nvPicPr>
            <p:cNvPr id="47" name="Object 5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657100" y="7414484"/>
              <a:ext cx="4609524" cy="154002"/>
            </a:xfrm>
            <a:prstGeom prst="rect">
              <a:avLst/>
            </a:prstGeom>
          </p:spPr>
        </p:pic>
      </p:grpSp>
      <p:pic>
        <p:nvPicPr>
          <p:cNvPr id="49" name="그림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67218" y="6248193"/>
            <a:ext cx="2160000" cy="488198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3256948" y="5816683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출 </a:t>
            </a:r>
            <a:r>
              <a:rPr lang="ko-KR" altLang="en-US" sz="5400" b="1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력</a:t>
            </a:r>
            <a:endParaRPr lang="ko-KR" altLang="en-US" sz="5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3288401" y="7043105"/>
            <a:ext cx="39093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당첨 확률 점수화 </a:t>
            </a:r>
            <a:r>
              <a:rPr lang="en-US" altLang="ko-KR" sz="28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(100</a:t>
            </a:r>
            <a:r>
              <a:rPr lang="ko-KR" altLang="en-US" sz="28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점 만점 기준</a:t>
            </a:r>
            <a:r>
              <a:rPr lang="en-US" altLang="ko-KR" sz="28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sz="28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51" name="그룹 1009"/>
          <p:cNvGrpSpPr/>
          <p:nvPr/>
        </p:nvGrpSpPr>
        <p:grpSpPr>
          <a:xfrm>
            <a:off x="4571106" y="1258174"/>
            <a:ext cx="1042520" cy="736168"/>
            <a:chOff x="3333822" y="1480039"/>
            <a:chExt cx="1042520" cy="736168"/>
          </a:xfrm>
        </p:grpSpPr>
        <p:grpSp>
          <p:nvGrpSpPr>
            <p:cNvPr id="52" name="그룹 1010"/>
            <p:cNvGrpSpPr/>
            <p:nvPr/>
          </p:nvGrpSpPr>
          <p:grpSpPr>
            <a:xfrm>
              <a:off x="3488212" y="1340399"/>
              <a:ext cx="704299" cy="1000940"/>
              <a:chOff x="3488212" y="1340399"/>
              <a:chExt cx="704299" cy="1000940"/>
            </a:xfrm>
          </p:grpSpPr>
          <p:pic>
            <p:nvPicPr>
              <p:cNvPr id="55" name="Object 2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16140000">
                <a:off x="3488212" y="1340399"/>
                <a:ext cx="704299" cy="1000940"/>
              </a:xfrm>
              <a:prstGeom prst="rect">
                <a:avLst/>
              </a:prstGeom>
            </p:spPr>
          </p:pic>
        </p:grpSp>
        <p:grpSp>
          <p:nvGrpSpPr>
            <p:cNvPr id="53" name="그룹 1011"/>
            <p:cNvGrpSpPr/>
            <p:nvPr/>
          </p:nvGrpSpPr>
          <p:grpSpPr>
            <a:xfrm>
              <a:off x="3586703" y="1833754"/>
              <a:ext cx="806456" cy="177127"/>
              <a:chOff x="3586703" y="1833754"/>
              <a:chExt cx="806456" cy="177127"/>
            </a:xfrm>
          </p:grpSpPr>
          <p:pic>
            <p:nvPicPr>
              <p:cNvPr id="54" name="Object 3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19620000">
                <a:off x="3586703" y="1833754"/>
                <a:ext cx="806456" cy="177127"/>
              </a:xfrm>
              <a:prstGeom prst="rect">
                <a:avLst/>
              </a:prstGeom>
            </p:spPr>
          </p:pic>
        </p:grpSp>
      </p:grpSp>
      <p:grpSp>
        <p:nvGrpSpPr>
          <p:cNvPr id="56" name="그룹 1021"/>
          <p:cNvGrpSpPr/>
          <p:nvPr/>
        </p:nvGrpSpPr>
        <p:grpSpPr>
          <a:xfrm>
            <a:off x="13977156" y="1158637"/>
            <a:ext cx="805644" cy="860335"/>
            <a:chOff x="14766069" y="2335679"/>
            <a:chExt cx="524169" cy="698609"/>
          </a:xfrm>
        </p:grpSpPr>
        <p:pic>
          <p:nvPicPr>
            <p:cNvPr id="57" name="Object 6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5900000">
              <a:off x="14766069" y="2335679"/>
              <a:ext cx="524169" cy="698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646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1113</Words>
  <Application>Microsoft Office PowerPoint</Application>
  <PresentationFormat>사용자 지정</PresentationFormat>
  <Paragraphs>480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24</vt:i4>
      </vt:variant>
    </vt:vector>
  </HeadingPairs>
  <TitlesOfParts>
    <vt:vector size="35" baseType="lpstr">
      <vt:lpstr>?? ??</vt:lpstr>
      <vt:lpstr>HY헤드라인M</vt:lpstr>
      <vt:lpstr>경기천년제목 Bold</vt:lpstr>
      <vt:lpstr>경기천년제목V Bold</vt:lpstr>
      <vt:lpstr>나눔바른고딕</vt:lpstr>
      <vt:lpstr>맑은 고딕</vt:lpstr>
      <vt:lpstr>배달의민족 도현</vt:lpstr>
      <vt:lpstr>Arial</vt:lpstr>
      <vt:lpstr>Calibri</vt:lpstr>
      <vt:lpstr>Office Theme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officegen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KB</cp:lastModifiedBy>
  <cp:revision>144</cp:revision>
  <dcterms:created xsi:type="dcterms:W3CDTF">2021-01-19T22:42:11Z</dcterms:created>
  <dcterms:modified xsi:type="dcterms:W3CDTF">2021-07-15T07:02:36Z</dcterms:modified>
  <cp:contentStatus/>
  <cp:version>1000.0000.01</cp:version>
</cp:coreProperties>
</file>