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9342"/>
    <p:restoredTop sz="96327"/>
  </p:normalViewPr>
  <p:slideViewPr>
    <p:cSldViewPr snapToGrid="0" snapToObjects="1">
      <p:cViewPr varScale="1">
        <p:scale>
          <a:sx n="113" d="100"/>
          <a:sy n="113" d="100"/>
        </p:scale>
        <p:origin x="184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AEBF9-1184-2240-B4B7-60854FD299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47E219-7FE3-EC40-8EA6-8547CC6A1C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D62EC-5DC2-5643-B239-C82FB7EA1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F774C-E14B-F64E-910A-2F8E1B083B2A}" type="datetimeFigureOut">
              <a:rPr lang="en-KR" smtClean="0"/>
              <a:t>2021/07/06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13A10B-4E11-1C47-BF95-24F19A645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DA621B-022F-8A4C-88BA-EFEAB767E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EC112-4FC0-624C-AF5A-80B9D239C264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336140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4EF96-2412-6941-B334-04C5210FD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61494B-CCA0-4A44-AD89-1206F36DBD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813CD-A52F-D647-8C6F-4A06A5FD6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F774C-E14B-F64E-910A-2F8E1B083B2A}" type="datetimeFigureOut">
              <a:rPr lang="en-KR" smtClean="0"/>
              <a:t>2021/07/06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A9A9E1-3AB9-0042-BF43-64561887D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D58C4-455A-214E-A38D-950917A70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EC112-4FC0-624C-AF5A-80B9D239C264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652927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E70D6B-3064-7D44-9446-47FF198BBD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4CA66A-723C-1140-95E6-272A814DB9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6F012-B786-A744-8282-29C69480F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F774C-E14B-F64E-910A-2F8E1B083B2A}" type="datetimeFigureOut">
              <a:rPr lang="en-KR" smtClean="0"/>
              <a:t>2021/07/06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53887D-D40F-D446-9B07-04641FD44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45F92F-10BA-4F49-A7EA-1F5B3A016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EC112-4FC0-624C-AF5A-80B9D239C264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685331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8DE9D-0FAC-3244-ACF8-036CD4A66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7C5BE-52A3-E145-86E0-1E4E9913D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AAC8D-F02E-1746-BE55-B3233B319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F774C-E14B-F64E-910A-2F8E1B083B2A}" type="datetimeFigureOut">
              <a:rPr lang="en-KR" smtClean="0"/>
              <a:t>2021/07/06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0BA0F-94F5-D940-8505-58167907D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268BA-DE66-DC4A-BC53-922FFD202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EC112-4FC0-624C-AF5A-80B9D239C264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925431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85FD0-4BD3-5040-A57B-7784407CA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5603BB-B2D2-BC4A-B133-BC4C8A4BBB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6ACA83-74CC-934D-B112-5FE5EA6ED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F774C-E14B-F64E-910A-2F8E1B083B2A}" type="datetimeFigureOut">
              <a:rPr lang="en-KR" smtClean="0"/>
              <a:t>2021/07/06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FDF6B-723D-1746-AA97-BF5DC0B7C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890C9-CFB9-0345-BEFC-70BD56FE2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EC112-4FC0-624C-AF5A-80B9D239C264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262692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5E2C4-4648-E24B-A18C-0F383F7FA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BCA8B-8707-4146-B42E-EC266153C5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23592B-C741-9B48-A656-58D2578A23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63F027-F55F-3F43-8EAD-09529A7B0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F774C-E14B-F64E-910A-2F8E1B083B2A}" type="datetimeFigureOut">
              <a:rPr lang="en-KR" smtClean="0"/>
              <a:t>2021/07/06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4F7F97-72C6-D945-823A-033E29F24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17F9B9-41ED-3A4D-8357-DD342D1B4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EC112-4FC0-624C-AF5A-80B9D239C264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080817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EA200-A6B7-8C47-AD3D-90BE645DE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F9A9CC-42B2-6C40-AC60-ECAE97FE93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DEF4DF-83CA-F64F-B138-9AB272EAFD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F0D1DB-47F8-384F-9918-B30277B6AC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1207A5-610F-1046-BC27-58334DFC89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861984-1BCE-144A-9E70-FBEEF240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F774C-E14B-F64E-910A-2F8E1B083B2A}" type="datetimeFigureOut">
              <a:rPr lang="en-KR" smtClean="0"/>
              <a:t>2021/07/06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BCA2BD-A28B-AD49-8474-89C00C363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52C288-86DC-0A4F-A33A-B902FDA8C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EC112-4FC0-624C-AF5A-80B9D239C264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094451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DFC63-73BC-5B4B-B947-9593499A9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BE2846-4634-8F4C-88C1-BCDD71E3C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F774C-E14B-F64E-910A-2F8E1B083B2A}" type="datetimeFigureOut">
              <a:rPr lang="en-KR" smtClean="0"/>
              <a:t>2021/07/06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DAD91A-1BD2-9F42-888D-EE22692FB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839FDB-35C8-BF4C-A9B8-BFD0E2B91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EC112-4FC0-624C-AF5A-80B9D239C264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587142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9C3C64-1161-2046-922E-FA1792FB1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F774C-E14B-F64E-910A-2F8E1B083B2A}" type="datetimeFigureOut">
              <a:rPr lang="en-KR" smtClean="0"/>
              <a:t>2021/07/06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97B11D-4420-0147-95E2-4F23F5CBC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87D9D6-7CCE-1A47-88B2-D8A9CB446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EC112-4FC0-624C-AF5A-80B9D239C264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211910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BD113-DA1C-B640-B5EE-6AA824B1F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E7B28-A2FC-284C-BF46-1C90FA865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730BF5-CC0A-2043-8483-F07C95BF25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E6AF19-E0DC-9547-9A99-C9C758C8B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F774C-E14B-F64E-910A-2F8E1B083B2A}" type="datetimeFigureOut">
              <a:rPr lang="en-KR" smtClean="0"/>
              <a:t>2021/07/06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52097C-05BD-454E-8AE7-0C665730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C07D73-58FA-1647-AD66-0BE2C6FE5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EC112-4FC0-624C-AF5A-80B9D239C264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910732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1066C-E49F-4F43-8DD7-483A19BA5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133FF9-2DA4-194E-9E59-54C7966861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7CF84-CCC9-0444-A292-D1F73B5333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22FF35-D247-5B43-954B-4EE264B31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F774C-E14B-F64E-910A-2F8E1B083B2A}" type="datetimeFigureOut">
              <a:rPr lang="en-KR" smtClean="0"/>
              <a:t>2021/07/06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2E338B-23A5-014B-A0F2-F19CC59C4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0F270A-C8B6-9A47-9D18-1DE81F8F4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EC112-4FC0-624C-AF5A-80B9D239C264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708701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5C6148-5D75-8D4E-B77C-CB45CEEFA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C02A5D-BFAF-1342-81FC-B0D39E404C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E1C4D8-1AF1-C348-8FAA-7E4A775F5A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F774C-E14B-F64E-910A-2F8E1B083B2A}" type="datetimeFigureOut">
              <a:rPr lang="en-KR" smtClean="0"/>
              <a:t>2021/07/06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C9AAA9-906A-EB4F-9C5B-7163706D7B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D3E9A-D52C-184C-B948-4703608A2E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EC112-4FC0-624C-AF5A-80B9D239C264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663730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626AB35-1EBF-D34F-8A2A-A14F462C62B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dirty="0"/>
              <a:t>블록 쌓기 </a:t>
            </a:r>
            <a:r>
              <a:rPr lang="en-US" altLang="ko-KR" dirty="0"/>
              <a:t>(1)</a:t>
            </a:r>
            <a:endParaRPr lang="en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141583-01CF-EF46-8621-630E5E073C73}"/>
              </a:ext>
            </a:extLst>
          </p:cNvPr>
          <p:cNvSpPr txBox="1"/>
          <p:nvPr/>
        </p:nvSpPr>
        <p:spPr>
          <a:xfrm>
            <a:off x="951978" y="1941534"/>
            <a:ext cx="4162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/>
              <a:t>1. </a:t>
            </a:r>
            <a:r>
              <a:rPr lang="en-US" dirty="0"/>
              <a:t>https://</a:t>
            </a:r>
            <a:r>
              <a:rPr lang="en-US" dirty="0" err="1"/>
              <a:t>app.slack.com</a:t>
            </a:r>
            <a:r>
              <a:rPr lang="en-US" dirty="0"/>
              <a:t>/block-kit-builder/</a:t>
            </a:r>
            <a:endParaRPr lang="en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031940-B4E1-7E47-AFDB-40E54D20B39C}"/>
              </a:ext>
            </a:extLst>
          </p:cNvPr>
          <p:cNvSpPr txBox="1"/>
          <p:nvPr/>
        </p:nvSpPr>
        <p:spPr>
          <a:xfrm>
            <a:off x="951978" y="2377046"/>
            <a:ext cx="1725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/>
              <a:t>2. </a:t>
            </a:r>
            <a:r>
              <a:rPr lang="ko-KR" altLang="en-US" dirty="0"/>
              <a:t>빈 블록 생성 </a:t>
            </a:r>
            <a:endParaRPr lang="en-KR" dirty="0"/>
          </a:p>
        </p:txBody>
      </p:sp>
      <p:pic>
        <p:nvPicPr>
          <p:cNvPr id="9" name="Picture 8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981492EC-A9F9-6242-94FE-E63AF9EE7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323" y="2812558"/>
            <a:ext cx="9795353" cy="2896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90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626AB35-1EBF-D34F-8A2A-A14F462C62B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dirty="0"/>
              <a:t>블록 쌓기 </a:t>
            </a:r>
            <a:r>
              <a:rPr lang="en-US" altLang="ko-KR" dirty="0"/>
              <a:t>(10)</a:t>
            </a:r>
            <a:endParaRPr lang="en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141583-01CF-EF46-8621-630E5E073C73}"/>
              </a:ext>
            </a:extLst>
          </p:cNvPr>
          <p:cNvSpPr txBox="1"/>
          <p:nvPr/>
        </p:nvSpPr>
        <p:spPr>
          <a:xfrm>
            <a:off x="964504" y="1803747"/>
            <a:ext cx="502015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9. </a:t>
            </a:r>
            <a:r>
              <a:rPr lang="ko-KR" altLang="en-US" dirty="0"/>
              <a:t>영화 정보 담은 </a:t>
            </a:r>
            <a:r>
              <a:rPr lang="en-US" altLang="ko-KR" dirty="0"/>
              <a:t>section</a:t>
            </a:r>
            <a:r>
              <a:rPr lang="ko-KR" altLang="en-US" dirty="0"/>
              <a:t> 블록 쌓기</a:t>
            </a:r>
            <a:endParaRPr lang="en-US" altLang="ko-KR" dirty="0"/>
          </a:p>
          <a:p>
            <a:r>
              <a:rPr lang="ko-KR" altLang="en-US" dirty="0"/>
              <a:t>  </a:t>
            </a:r>
            <a:r>
              <a:rPr lang="en-US" altLang="ko-KR" dirty="0" err="1"/>
              <a:t>i</a:t>
            </a:r>
            <a:r>
              <a:rPr lang="en-US" altLang="ko-KR" dirty="0"/>
              <a:t>.  </a:t>
            </a:r>
            <a:r>
              <a:rPr lang="ko-KR" altLang="en-US" dirty="0"/>
              <a:t>영화 </a:t>
            </a:r>
            <a:r>
              <a:rPr lang="en-US" altLang="ko-KR" dirty="0"/>
              <a:t>object</a:t>
            </a:r>
            <a:r>
              <a:rPr lang="ko-KR" altLang="en-US" dirty="0"/>
              <a:t> 별로 빈 </a:t>
            </a:r>
            <a:r>
              <a:rPr lang="en-US" altLang="ko-KR" dirty="0"/>
              <a:t>dictionary </a:t>
            </a:r>
            <a:r>
              <a:rPr lang="ko-KR" altLang="en-US" dirty="0"/>
              <a:t>생성</a:t>
            </a:r>
            <a:endParaRPr lang="en-US" altLang="ko-KR" dirty="0"/>
          </a:p>
          <a:p>
            <a:r>
              <a:rPr lang="ko-KR" altLang="en-US" dirty="0"/>
              <a:t>  </a:t>
            </a:r>
            <a:r>
              <a:rPr lang="en-US" altLang="ko-KR" dirty="0"/>
              <a:t>ii. Key-value pair </a:t>
            </a:r>
            <a:r>
              <a:rPr lang="ko-KR" altLang="en-US" dirty="0"/>
              <a:t>지정</a:t>
            </a:r>
            <a:endParaRPr lang="en-US" altLang="ko-KR" dirty="0"/>
          </a:p>
          <a:p>
            <a:r>
              <a:rPr lang="ko-KR" altLang="en-US" dirty="0"/>
              <a:t>  </a:t>
            </a:r>
            <a:r>
              <a:rPr lang="en-US" altLang="ko-KR" dirty="0"/>
              <a:t>iii. Markdown </a:t>
            </a:r>
            <a:r>
              <a:rPr lang="ko-KR" altLang="en-US" dirty="0"/>
              <a:t>포맷에 맞게 영화 </a:t>
            </a:r>
            <a:r>
              <a:rPr lang="en-US" altLang="ko-KR" dirty="0"/>
              <a:t>object</a:t>
            </a:r>
            <a:r>
              <a:rPr lang="ko-KR" altLang="en-US" dirty="0"/>
              <a:t> 값들 지정</a:t>
            </a:r>
            <a:endParaRPr lang="en-US" altLang="ko-KR" dirty="0"/>
          </a:p>
          <a:p>
            <a:r>
              <a:rPr lang="ko-KR" altLang="en-US" dirty="0"/>
              <a:t>  </a:t>
            </a:r>
            <a:r>
              <a:rPr lang="en-US" altLang="ko-KR" dirty="0"/>
              <a:t>iv. </a:t>
            </a:r>
            <a:r>
              <a:rPr lang="ko-KR" altLang="en-US" dirty="0"/>
              <a:t>블록 리스트에 추가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78FEF6-27CE-954C-ABE0-67C9C5BE42BF}"/>
              </a:ext>
            </a:extLst>
          </p:cNvPr>
          <p:cNvSpPr txBox="1"/>
          <p:nvPr/>
        </p:nvSpPr>
        <p:spPr>
          <a:xfrm>
            <a:off x="6207341" y="1273537"/>
            <a:ext cx="33360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Block 3: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Type: section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Text: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Type: </a:t>
            </a:r>
            <a:r>
              <a:rPr lang="en-US" altLang="ko-KR" dirty="0" err="1"/>
              <a:t>mrkdwn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Text: string </a:t>
            </a:r>
          </a:p>
        </p:txBody>
      </p:sp>
      <p:pic>
        <p:nvPicPr>
          <p:cNvPr id="9" name="Picture 8" descr="A picture containing text, receipt&#10;&#10;Description automatically generated">
            <a:extLst>
              <a:ext uri="{FF2B5EF4-FFF2-40B4-BE49-F238E27FC236}">
                <a16:creationId xmlns:a16="http://schemas.microsoft.com/office/drawing/2014/main" id="{38F1E8CC-3901-0740-A90F-83C79CDC4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5104" y="1109936"/>
            <a:ext cx="2628900" cy="29972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CD699C7-9446-0D46-AD9D-7A7CAEA137FC}"/>
              </a:ext>
            </a:extLst>
          </p:cNvPr>
          <p:cNvSpPr txBox="1"/>
          <p:nvPr/>
        </p:nvSpPr>
        <p:spPr>
          <a:xfrm>
            <a:off x="9125104" y="740604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영화</a:t>
            </a:r>
            <a:r>
              <a:rPr lang="en-US" dirty="0"/>
              <a:t> object</a:t>
            </a:r>
            <a:endParaRPr lang="en-KR" dirty="0"/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8F96F89-40C5-CF4B-9A67-641DEA59B5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7" y="4107136"/>
            <a:ext cx="12192000" cy="17575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D4EDA10-A48E-4F41-B4D3-D99B1E6215FC}"/>
              </a:ext>
            </a:extLst>
          </p:cNvPr>
          <p:cNvSpPr txBox="1"/>
          <p:nvPr/>
        </p:nvSpPr>
        <p:spPr>
          <a:xfrm>
            <a:off x="526093" y="5940175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변수로 치환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791884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626AB35-1EBF-D34F-8A2A-A14F462C62B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dirty="0"/>
              <a:t>블록 쌓기 </a:t>
            </a:r>
            <a:r>
              <a:rPr lang="en-US" altLang="ko-KR" dirty="0"/>
              <a:t>(11)</a:t>
            </a:r>
            <a:endParaRPr lang="en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141583-01CF-EF46-8621-630E5E073C73}"/>
              </a:ext>
            </a:extLst>
          </p:cNvPr>
          <p:cNvSpPr txBox="1"/>
          <p:nvPr/>
        </p:nvSpPr>
        <p:spPr>
          <a:xfrm>
            <a:off x="964504" y="1803747"/>
            <a:ext cx="502015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9. </a:t>
            </a:r>
            <a:r>
              <a:rPr lang="ko-KR" altLang="en-US" dirty="0"/>
              <a:t>영화 정보 담은 </a:t>
            </a:r>
            <a:r>
              <a:rPr lang="en-US" altLang="ko-KR" dirty="0"/>
              <a:t>section</a:t>
            </a:r>
            <a:r>
              <a:rPr lang="ko-KR" altLang="en-US" dirty="0"/>
              <a:t> 블록 쌓기</a:t>
            </a:r>
            <a:endParaRPr lang="en-US" altLang="ko-KR" dirty="0"/>
          </a:p>
          <a:p>
            <a:r>
              <a:rPr lang="ko-KR" altLang="en-US" dirty="0"/>
              <a:t>  </a:t>
            </a:r>
            <a:r>
              <a:rPr lang="en-US" altLang="ko-KR" dirty="0" err="1"/>
              <a:t>i</a:t>
            </a:r>
            <a:r>
              <a:rPr lang="en-US" altLang="ko-KR" dirty="0"/>
              <a:t>.  </a:t>
            </a:r>
            <a:r>
              <a:rPr lang="ko-KR" altLang="en-US" dirty="0"/>
              <a:t>영화 </a:t>
            </a:r>
            <a:r>
              <a:rPr lang="en-US" altLang="ko-KR" dirty="0"/>
              <a:t>object</a:t>
            </a:r>
            <a:r>
              <a:rPr lang="ko-KR" altLang="en-US" dirty="0"/>
              <a:t> 별로 빈 </a:t>
            </a:r>
            <a:r>
              <a:rPr lang="en-US" altLang="ko-KR" dirty="0"/>
              <a:t>dictionary </a:t>
            </a:r>
            <a:r>
              <a:rPr lang="ko-KR" altLang="en-US" dirty="0"/>
              <a:t>생성</a:t>
            </a:r>
            <a:endParaRPr lang="en-US" altLang="ko-KR" dirty="0"/>
          </a:p>
          <a:p>
            <a:r>
              <a:rPr lang="ko-KR" altLang="en-US" dirty="0"/>
              <a:t>  </a:t>
            </a:r>
            <a:r>
              <a:rPr lang="en-US" altLang="ko-KR" dirty="0"/>
              <a:t>ii. Key-value pair </a:t>
            </a:r>
            <a:r>
              <a:rPr lang="ko-KR" altLang="en-US" dirty="0"/>
              <a:t>지정</a:t>
            </a:r>
            <a:endParaRPr lang="en-US" altLang="ko-KR" dirty="0"/>
          </a:p>
          <a:p>
            <a:r>
              <a:rPr lang="ko-KR" altLang="en-US" dirty="0"/>
              <a:t>  </a:t>
            </a:r>
            <a:r>
              <a:rPr lang="en-US" altLang="ko-KR" dirty="0"/>
              <a:t>iii. Markdown </a:t>
            </a:r>
            <a:r>
              <a:rPr lang="ko-KR" altLang="en-US" dirty="0"/>
              <a:t>포맷에 맞게 영화 </a:t>
            </a:r>
            <a:r>
              <a:rPr lang="en-US" altLang="ko-KR" dirty="0"/>
              <a:t>object</a:t>
            </a:r>
            <a:r>
              <a:rPr lang="ko-KR" altLang="en-US" dirty="0"/>
              <a:t> 값들 지정</a:t>
            </a:r>
            <a:endParaRPr lang="en-US" altLang="ko-KR" dirty="0"/>
          </a:p>
          <a:p>
            <a:r>
              <a:rPr lang="ko-KR" altLang="en-US" dirty="0"/>
              <a:t>  </a:t>
            </a:r>
            <a:r>
              <a:rPr lang="en-US" altLang="ko-KR" dirty="0"/>
              <a:t>iv. </a:t>
            </a:r>
            <a:r>
              <a:rPr lang="ko-KR" altLang="en-US" dirty="0"/>
              <a:t>블록 리스트에 추가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78FEF6-27CE-954C-ABE0-67C9C5BE42BF}"/>
              </a:ext>
            </a:extLst>
          </p:cNvPr>
          <p:cNvSpPr txBox="1"/>
          <p:nvPr/>
        </p:nvSpPr>
        <p:spPr>
          <a:xfrm>
            <a:off x="6207341" y="1273537"/>
            <a:ext cx="33360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Block 3: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Type: section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Text: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Type: </a:t>
            </a:r>
            <a:r>
              <a:rPr lang="en-US" altLang="ko-KR" dirty="0" err="1"/>
              <a:t>mrkdwn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Text: string </a:t>
            </a:r>
          </a:p>
        </p:txBody>
      </p:sp>
      <p:pic>
        <p:nvPicPr>
          <p:cNvPr id="9" name="Picture 8" descr="A picture containing text, receipt&#10;&#10;Description automatically generated">
            <a:extLst>
              <a:ext uri="{FF2B5EF4-FFF2-40B4-BE49-F238E27FC236}">
                <a16:creationId xmlns:a16="http://schemas.microsoft.com/office/drawing/2014/main" id="{38F1E8CC-3901-0740-A90F-83C79CDC4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5104" y="1109936"/>
            <a:ext cx="2628900" cy="29972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CD699C7-9446-0D46-AD9D-7A7CAEA137FC}"/>
              </a:ext>
            </a:extLst>
          </p:cNvPr>
          <p:cNvSpPr txBox="1"/>
          <p:nvPr/>
        </p:nvSpPr>
        <p:spPr>
          <a:xfrm>
            <a:off x="9125104" y="740604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영화</a:t>
            </a:r>
            <a:r>
              <a:rPr lang="en-US" dirty="0"/>
              <a:t> object</a:t>
            </a:r>
            <a:endParaRPr lang="en-KR" dirty="0"/>
          </a:p>
        </p:txBody>
      </p:sp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CF06A803-D57F-4440-8A5C-8AED3DD74A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604" y="3558073"/>
            <a:ext cx="80645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976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626AB35-1EBF-D34F-8A2A-A14F462C62B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dirty="0"/>
              <a:t>블록 쌓기 </a:t>
            </a:r>
            <a:r>
              <a:rPr lang="en-US" altLang="ko-KR" dirty="0"/>
              <a:t>(12)</a:t>
            </a:r>
            <a:endParaRPr lang="en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09BD69-3AC4-5D48-B267-B572CAA5C56E}"/>
              </a:ext>
            </a:extLst>
          </p:cNvPr>
          <p:cNvSpPr txBox="1"/>
          <p:nvPr/>
        </p:nvSpPr>
        <p:spPr>
          <a:xfrm>
            <a:off x="939452" y="1690688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전체 코드</a:t>
            </a:r>
            <a:endParaRPr lang="en-KR" dirty="0"/>
          </a:p>
        </p:txBody>
      </p:sp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41B972D9-4E90-454B-B477-AB693DC2E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191" y="2060020"/>
            <a:ext cx="8619618" cy="4675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788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626AB35-1EBF-D34F-8A2A-A14F462C62B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dirty="0"/>
              <a:t>블록 쌓기 </a:t>
            </a:r>
            <a:r>
              <a:rPr lang="en-US" altLang="ko-KR"/>
              <a:t>(13)</a:t>
            </a:r>
            <a:endParaRPr lang="en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09BD69-3AC4-5D48-B267-B572CAA5C56E}"/>
              </a:ext>
            </a:extLst>
          </p:cNvPr>
          <p:cNvSpPr txBox="1"/>
          <p:nvPr/>
        </p:nvSpPr>
        <p:spPr>
          <a:xfrm>
            <a:off x="939452" y="1690688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결과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endParaRPr lang="en-KR" dirty="0"/>
          </a:p>
        </p:txBody>
      </p:sp>
      <p:pic>
        <p:nvPicPr>
          <p:cNvPr id="6" name="Picture 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125DFF7B-AA2F-FC41-AED3-EEEA7DF24C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099" y="1690688"/>
            <a:ext cx="8836772" cy="4982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238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626AB35-1EBF-D34F-8A2A-A14F462C62B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dirty="0"/>
              <a:t>블록 쌓기 </a:t>
            </a:r>
            <a:r>
              <a:rPr lang="en-US" altLang="ko-KR" dirty="0"/>
              <a:t>(2)</a:t>
            </a:r>
            <a:endParaRPr lang="en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141583-01CF-EF46-8621-630E5E073C73}"/>
              </a:ext>
            </a:extLst>
          </p:cNvPr>
          <p:cNvSpPr txBox="1"/>
          <p:nvPr/>
        </p:nvSpPr>
        <p:spPr>
          <a:xfrm>
            <a:off x="964504" y="1803747"/>
            <a:ext cx="30537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</a:t>
            </a:r>
            <a:r>
              <a:rPr lang="ko-KR" altLang="en-US" dirty="0"/>
              <a:t> 원하는 블록 구성 구상</a:t>
            </a:r>
            <a:endParaRPr lang="en-US" altLang="ko-KR" dirty="0"/>
          </a:p>
          <a:p>
            <a:r>
              <a:rPr lang="en-US" altLang="ko-KR" dirty="0"/>
              <a:t>ex. Header / divider / sections </a:t>
            </a:r>
          </a:p>
          <a:p>
            <a:endParaRPr lang="en-KR" dirty="0"/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56E4801C-75CD-9640-83DF-C970A2A6D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5354" y="2427338"/>
            <a:ext cx="8333984" cy="4359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484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626AB35-1EBF-D34F-8A2A-A14F462C62B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dirty="0"/>
              <a:t>블록 쌓기 </a:t>
            </a:r>
            <a:r>
              <a:rPr lang="en-US" altLang="ko-KR" dirty="0"/>
              <a:t>(3)</a:t>
            </a:r>
            <a:endParaRPr lang="en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141583-01CF-EF46-8621-630E5E073C73}"/>
              </a:ext>
            </a:extLst>
          </p:cNvPr>
          <p:cNvSpPr txBox="1"/>
          <p:nvPr/>
        </p:nvSpPr>
        <p:spPr>
          <a:xfrm>
            <a:off x="964504" y="1803747"/>
            <a:ext cx="37144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4.</a:t>
            </a:r>
            <a:r>
              <a:rPr lang="ko-KR" altLang="en-US" dirty="0"/>
              <a:t> </a:t>
            </a:r>
            <a:r>
              <a:rPr lang="en-US" altLang="ko-KR" dirty="0"/>
              <a:t>Block Kit Builder</a:t>
            </a:r>
            <a:r>
              <a:rPr lang="ko-KR" altLang="en-US" dirty="0"/>
              <a:t>로 블록 포맷 확인</a:t>
            </a:r>
            <a:endParaRPr lang="en-US" altLang="ko-KR" dirty="0"/>
          </a:p>
          <a:p>
            <a:r>
              <a:rPr lang="en-US" altLang="ko-KR" dirty="0"/>
              <a:t>ex. Header / divider / sections </a:t>
            </a:r>
          </a:p>
          <a:p>
            <a:endParaRPr lang="en-KR" dirty="0"/>
          </a:p>
        </p:txBody>
      </p:sp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7AA90B8A-8F3D-4341-8514-88F558F80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390" y="2397119"/>
            <a:ext cx="9093896" cy="38934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A72BA79-C740-2B49-AD12-E22FED0BBEC4}"/>
              </a:ext>
            </a:extLst>
          </p:cNvPr>
          <p:cNvSpPr txBox="1"/>
          <p:nvPr/>
        </p:nvSpPr>
        <p:spPr>
          <a:xfrm>
            <a:off x="1152395" y="6463430"/>
            <a:ext cx="5954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=&gt;</a:t>
            </a:r>
            <a:r>
              <a:rPr lang="ko-KR" altLang="en-US" dirty="0"/>
              <a:t> 좌측에서 </a:t>
            </a:r>
            <a:r>
              <a:rPr lang="en-US" altLang="ko-KR" dirty="0"/>
              <a:t>Header,  Divider, Section (</a:t>
            </a:r>
            <a:r>
              <a:rPr lang="en-US" altLang="ko-KR" dirty="0" err="1"/>
              <a:t>mrkdwn</a:t>
            </a:r>
            <a:r>
              <a:rPr lang="en-US" altLang="ko-KR" dirty="0"/>
              <a:t>) </a:t>
            </a:r>
            <a:r>
              <a:rPr lang="ko-KR" altLang="en-US" dirty="0"/>
              <a:t>클릭한 결과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534070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626AB35-1EBF-D34F-8A2A-A14F462C62B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dirty="0"/>
              <a:t>블록 쌓기 </a:t>
            </a:r>
            <a:r>
              <a:rPr lang="en-US" altLang="ko-KR" dirty="0"/>
              <a:t>(4)</a:t>
            </a:r>
            <a:endParaRPr lang="en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141583-01CF-EF46-8621-630E5E073C73}"/>
              </a:ext>
            </a:extLst>
          </p:cNvPr>
          <p:cNvSpPr txBox="1"/>
          <p:nvPr/>
        </p:nvSpPr>
        <p:spPr>
          <a:xfrm>
            <a:off x="964504" y="1803747"/>
            <a:ext cx="2225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5.</a:t>
            </a:r>
            <a:r>
              <a:rPr lang="ko-KR" altLang="en-US" dirty="0"/>
              <a:t> 우측 블록 </a:t>
            </a:r>
            <a:r>
              <a:rPr lang="en-US" altLang="ko-KR" dirty="0"/>
              <a:t>list </a:t>
            </a:r>
            <a:r>
              <a:rPr lang="ko-KR" altLang="en-US" dirty="0"/>
              <a:t>확인</a:t>
            </a:r>
            <a:endParaRPr lang="en-US" altLang="ko-KR" dirty="0"/>
          </a:p>
        </p:txBody>
      </p:sp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60AD4C8-57A5-1F42-9E97-2DCC260E1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12" y="2286138"/>
            <a:ext cx="9281786" cy="404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692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626AB35-1EBF-D34F-8A2A-A14F462C62B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dirty="0"/>
              <a:t>블록 쌓기 </a:t>
            </a:r>
            <a:r>
              <a:rPr lang="en-US" altLang="ko-KR" dirty="0"/>
              <a:t>(5)</a:t>
            </a:r>
            <a:endParaRPr lang="en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141583-01CF-EF46-8621-630E5E073C73}"/>
              </a:ext>
            </a:extLst>
          </p:cNvPr>
          <p:cNvSpPr txBox="1"/>
          <p:nvPr/>
        </p:nvSpPr>
        <p:spPr>
          <a:xfrm>
            <a:off x="964504" y="1803747"/>
            <a:ext cx="2225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6.</a:t>
            </a:r>
            <a:r>
              <a:rPr lang="ko-KR" altLang="en-US" dirty="0"/>
              <a:t> 우측 블록 </a:t>
            </a:r>
            <a:r>
              <a:rPr lang="en-US" altLang="ko-KR" dirty="0"/>
              <a:t>list </a:t>
            </a:r>
            <a:r>
              <a:rPr lang="ko-KR" altLang="en-US" dirty="0"/>
              <a:t>확인</a:t>
            </a:r>
            <a:endParaRPr lang="en-US" altLang="ko-KR" dirty="0"/>
          </a:p>
        </p:txBody>
      </p:sp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60AD4C8-57A5-1F42-9E97-2DCC260E1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12" y="2286138"/>
            <a:ext cx="9281786" cy="40438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22F8545-D003-244A-9121-72B0CDC1DE40}"/>
              </a:ext>
            </a:extLst>
          </p:cNvPr>
          <p:cNvSpPr txBox="1"/>
          <p:nvPr/>
        </p:nvSpPr>
        <p:spPr>
          <a:xfrm>
            <a:off x="8705589" y="675025"/>
            <a:ext cx="33360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Block 1: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Type: header</a:t>
            </a:r>
          </a:p>
          <a:p>
            <a:pPr marL="285750" indent="-285750">
              <a:buFontTx/>
              <a:buChar char="-"/>
            </a:pPr>
            <a:r>
              <a:rPr lang="en-US" dirty="0"/>
              <a:t>Text: 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Type: </a:t>
            </a:r>
            <a:r>
              <a:rPr lang="en-US" altLang="ko-KR" dirty="0" err="1"/>
              <a:t>plain_text</a:t>
            </a:r>
            <a:r>
              <a:rPr lang="en-US" dirty="0"/>
              <a:t> 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Text: string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Emoji: (optional)</a:t>
            </a:r>
          </a:p>
          <a:p>
            <a:pPr marL="742950" lvl="1" indent="-285750">
              <a:buFontTx/>
              <a:buChar char="-"/>
            </a:pPr>
            <a:endParaRPr lang="en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40DDBB-A2BE-8C40-9E61-113E415D1AD9}"/>
              </a:ext>
            </a:extLst>
          </p:cNvPr>
          <p:cNvSpPr txBox="1"/>
          <p:nvPr/>
        </p:nvSpPr>
        <p:spPr>
          <a:xfrm>
            <a:off x="8705586" y="2847094"/>
            <a:ext cx="3336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Block 2: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Type: divider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79D076-997A-1C47-BB38-EE568B8D7026}"/>
              </a:ext>
            </a:extLst>
          </p:cNvPr>
          <p:cNvSpPr txBox="1"/>
          <p:nvPr/>
        </p:nvSpPr>
        <p:spPr>
          <a:xfrm>
            <a:off x="8705587" y="4010906"/>
            <a:ext cx="33360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Block 3: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Type: section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Text: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Type: </a:t>
            </a:r>
            <a:r>
              <a:rPr lang="en-US" altLang="ko-KR" dirty="0" err="1"/>
              <a:t>mrkdwn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Text: string </a:t>
            </a:r>
          </a:p>
        </p:txBody>
      </p:sp>
    </p:spTree>
    <p:extLst>
      <p:ext uri="{BB962C8B-B14F-4D97-AF65-F5344CB8AC3E}">
        <p14:creationId xmlns:p14="http://schemas.microsoft.com/office/powerpoint/2010/main" val="1253731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626AB35-1EBF-D34F-8A2A-A14F462C62B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dirty="0"/>
              <a:t>블록 쌓기 </a:t>
            </a:r>
            <a:r>
              <a:rPr lang="en-US" altLang="ko-KR" dirty="0"/>
              <a:t>(6)</a:t>
            </a:r>
            <a:endParaRPr lang="en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141583-01CF-EF46-8621-630E5E073C73}"/>
              </a:ext>
            </a:extLst>
          </p:cNvPr>
          <p:cNvSpPr txBox="1"/>
          <p:nvPr/>
        </p:nvSpPr>
        <p:spPr>
          <a:xfrm>
            <a:off x="964504" y="1803747"/>
            <a:ext cx="2754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7. </a:t>
            </a:r>
            <a:r>
              <a:rPr lang="ko-KR" altLang="en-US" dirty="0"/>
              <a:t>블록 담을 리스트 생성</a:t>
            </a:r>
            <a:r>
              <a:rPr lang="en-US" altLang="ko-KR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9493CC-0412-BD48-936C-CAFC70740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250" y="3331837"/>
            <a:ext cx="99695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327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626AB35-1EBF-D34F-8A2A-A14F462C62B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dirty="0"/>
              <a:t>블록 쌓기 </a:t>
            </a:r>
            <a:r>
              <a:rPr lang="en-US" altLang="ko-KR" dirty="0"/>
              <a:t>(7)</a:t>
            </a:r>
            <a:endParaRPr lang="en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141583-01CF-EF46-8621-630E5E073C73}"/>
              </a:ext>
            </a:extLst>
          </p:cNvPr>
          <p:cNvSpPr txBox="1"/>
          <p:nvPr/>
        </p:nvSpPr>
        <p:spPr>
          <a:xfrm>
            <a:off x="964504" y="1803747"/>
            <a:ext cx="819673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8. </a:t>
            </a:r>
            <a:r>
              <a:rPr lang="ko-KR" altLang="en-US" dirty="0"/>
              <a:t>헤더 블록 쌓기</a:t>
            </a:r>
            <a:endParaRPr lang="en-US" altLang="ko-KR" dirty="0"/>
          </a:p>
          <a:p>
            <a:r>
              <a:rPr lang="en-US" altLang="ko-KR" dirty="0"/>
              <a:t>  </a:t>
            </a:r>
            <a:r>
              <a:rPr lang="en-US" altLang="ko-KR" dirty="0" err="1"/>
              <a:t>i</a:t>
            </a:r>
            <a:r>
              <a:rPr lang="en-US" altLang="ko-KR" dirty="0"/>
              <a:t>. </a:t>
            </a:r>
            <a:r>
              <a:rPr lang="ko-KR" altLang="en-US" dirty="0"/>
              <a:t>빈 </a:t>
            </a:r>
            <a:r>
              <a:rPr lang="en-US" altLang="ko-KR" dirty="0"/>
              <a:t>dictionary </a:t>
            </a:r>
            <a:r>
              <a:rPr lang="ko-KR" altLang="en-US" dirty="0"/>
              <a:t>생성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  ii. Key </a:t>
            </a:r>
            <a:r>
              <a:rPr lang="ko-KR" altLang="en-US" dirty="0"/>
              <a:t>별로 </a:t>
            </a:r>
            <a:r>
              <a:rPr lang="en-US" altLang="ko-KR" dirty="0"/>
              <a:t>value </a:t>
            </a:r>
            <a:r>
              <a:rPr lang="ko-KR" altLang="en-US" dirty="0"/>
              <a:t>지정 </a:t>
            </a:r>
            <a:r>
              <a:rPr lang="en-US" altLang="ko-KR" dirty="0"/>
              <a:t>ex. Key: type =&gt; value: header</a:t>
            </a:r>
          </a:p>
          <a:p>
            <a:r>
              <a:rPr lang="en-US" altLang="ko-KR" dirty="0"/>
              <a:t>  iii.  Dictionary </a:t>
            </a:r>
            <a:r>
              <a:rPr lang="ko-KR" altLang="en-US" dirty="0"/>
              <a:t>내 </a:t>
            </a:r>
            <a:r>
              <a:rPr lang="en-US" altLang="ko-KR" dirty="0"/>
              <a:t>dictionary</a:t>
            </a:r>
            <a:r>
              <a:rPr lang="ko-KR" altLang="en-US" dirty="0"/>
              <a:t>가 있을 경우 빈 </a:t>
            </a:r>
            <a:r>
              <a:rPr lang="en-US" altLang="ko-KR" dirty="0"/>
              <a:t>dictionary </a:t>
            </a:r>
            <a:r>
              <a:rPr lang="ko-KR" altLang="en-US" dirty="0"/>
              <a:t>생성 후 마찬가지로 키 지정</a:t>
            </a:r>
            <a:endParaRPr lang="en-US" altLang="ko-KR" dirty="0"/>
          </a:p>
          <a:p>
            <a:r>
              <a:rPr lang="en-US" altLang="ko-KR" dirty="0"/>
              <a:t>  iv. </a:t>
            </a:r>
            <a:r>
              <a:rPr lang="ko-KR" altLang="en-US" dirty="0"/>
              <a:t>블록 리스트에 추가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47112D-11D8-6541-AD34-682AFE5CA812}"/>
              </a:ext>
            </a:extLst>
          </p:cNvPr>
          <p:cNvSpPr txBox="1"/>
          <p:nvPr/>
        </p:nvSpPr>
        <p:spPr>
          <a:xfrm>
            <a:off x="7891397" y="487135"/>
            <a:ext cx="33360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Block 1: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Type: header</a:t>
            </a:r>
          </a:p>
          <a:p>
            <a:pPr marL="285750" indent="-285750">
              <a:buFontTx/>
              <a:buChar char="-"/>
            </a:pPr>
            <a:r>
              <a:rPr lang="en-US" dirty="0"/>
              <a:t>Text: 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Type: </a:t>
            </a:r>
            <a:r>
              <a:rPr lang="en-US" altLang="ko-KR" dirty="0" err="1"/>
              <a:t>plain_text</a:t>
            </a:r>
            <a:r>
              <a:rPr lang="en-US" dirty="0"/>
              <a:t> 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Text: string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Emoji: (optional)</a:t>
            </a:r>
          </a:p>
          <a:p>
            <a:pPr marL="742950" lvl="1" indent="-285750">
              <a:buFontTx/>
              <a:buChar char="-"/>
            </a:pPr>
            <a:endParaRPr lang="en-KR" dirty="0"/>
          </a:p>
        </p:txBody>
      </p:sp>
      <p:pic>
        <p:nvPicPr>
          <p:cNvPr id="3" name="Picture 2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DA3FB7BB-D1F2-4846-BCF3-E09E5BA5B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465" y="3771076"/>
            <a:ext cx="10280335" cy="167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897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626AB35-1EBF-D34F-8A2A-A14F462C62B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dirty="0"/>
              <a:t>블록 쌓기 </a:t>
            </a:r>
            <a:r>
              <a:rPr lang="en-US" altLang="ko-KR" dirty="0"/>
              <a:t>(8)</a:t>
            </a:r>
            <a:endParaRPr lang="en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141583-01CF-EF46-8621-630E5E073C73}"/>
              </a:ext>
            </a:extLst>
          </p:cNvPr>
          <p:cNvSpPr txBox="1"/>
          <p:nvPr/>
        </p:nvSpPr>
        <p:spPr>
          <a:xfrm>
            <a:off x="964504" y="1803747"/>
            <a:ext cx="25523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9. Divider </a:t>
            </a:r>
            <a:r>
              <a:rPr lang="ko-KR" altLang="en-US" dirty="0"/>
              <a:t>블록 쌓기</a:t>
            </a:r>
            <a:endParaRPr lang="en-US" altLang="ko-KR" dirty="0"/>
          </a:p>
          <a:p>
            <a:r>
              <a:rPr lang="ko-KR" altLang="en-US" dirty="0"/>
              <a:t>  </a:t>
            </a:r>
            <a:r>
              <a:rPr lang="en-US" altLang="ko-KR" dirty="0" err="1"/>
              <a:t>i</a:t>
            </a:r>
            <a:r>
              <a:rPr lang="en-US" altLang="ko-KR" dirty="0"/>
              <a:t>.</a:t>
            </a:r>
            <a:r>
              <a:rPr lang="ko-KR" altLang="en-US" dirty="0"/>
              <a:t> 빈 </a:t>
            </a:r>
            <a:r>
              <a:rPr lang="en-US" altLang="ko-KR" dirty="0"/>
              <a:t>dictionary </a:t>
            </a:r>
            <a:r>
              <a:rPr lang="ko-KR" altLang="en-US" dirty="0"/>
              <a:t>생성</a:t>
            </a:r>
            <a:endParaRPr lang="en-US" altLang="ko-KR" dirty="0"/>
          </a:p>
          <a:p>
            <a:r>
              <a:rPr lang="ko-KR" altLang="en-US" dirty="0"/>
              <a:t>  </a:t>
            </a:r>
            <a:r>
              <a:rPr lang="en-US" altLang="ko-KR" dirty="0"/>
              <a:t>ii. Key– value pair </a:t>
            </a:r>
            <a:r>
              <a:rPr lang="ko-KR" altLang="en-US" dirty="0"/>
              <a:t>지정</a:t>
            </a:r>
            <a:endParaRPr lang="en-US" altLang="ko-KR" dirty="0"/>
          </a:p>
          <a:p>
            <a:r>
              <a:rPr lang="ko-KR" altLang="en-US" dirty="0"/>
              <a:t>  </a:t>
            </a:r>
            <a:r>
              <a:rPr lang="en-US" altLang="ko-KR" dirty="0"/>
              <a:t>iii. Block </a:t>
            </a:r>
            <a:r>
              <a:rPr lang="ko-KR" altLang="en-US" dirty="0"/>
              <a:t>리스트에 추가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206283-4661-5141-8CA4-461E54337C3C}"/>
              </a:ext>
            </a:extLst>
          </p:cNvPr>
          <p:cNvSpPr txBox="1"/>
          <p:nvPr/>
        </p:nvSpPr>
        <p:spPr>
          <a:xfrm>
            <a:off x="8367383" y="1526748"/>
            <a:ext cx="3336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Block 2: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Type: divider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CE5763-278F-7641-9952-C165F42CB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7914" y="3648727"/>
            <a:ext cx="94869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904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626AB35-1EBF-D34F-8A2A-A14F462C62B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dirty="0"/>
              <a:t>블록 쌓기 </a:t>
            </a:r>
            <a:r>
              <a:rPr lang="en-US" altLang="ko-KR" dirty="0"/>
              <a:t>(9)</a:t>
            </a:r>
            <a:endParaRPr lang="en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141583-01CF-EF46-8621-630E5E073C73}"/>
              </a:ext>
            </a:extLst>
          </p:cNvPr>
          <p:cNvSpPr txBox="1"/>
          <p:nvPr/>
        </p:nvSpPr>
        <p:spPr>
          <a:xfrm>
            <a:off x="964504" y="1803747"/>
            <a:ext cx="502015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9. </a:t>
            </a:r>
            <a:r>
              <a:rPr lang="ko-KR" altLang="en-US" dirty="0"/>
              <a:t>영화 정보 담은 </a:t>
            </a:r>
            <a:r>
              <a:rPr lang="en-US" altLang="ko-KR" dirty="0"/>
              <a:t>section</a:t>
            </a:r>
            <a:r>
              <a:rPr lang="ko-KR" altLang="en-US" dirty="0"/>
              <a:t> 블록 쌓기</a:t>
            </a:r>
            <a:endParaRPr lang="en-US" altLang="ko-KR" dirty="0"/>
          </a:p>
          <a:p>
            <a:r>
              <a:rPr lang="ko-KR" altLang="en-US" dirty="0"/>
              <a:t>  </a:t>
            </a:r>
            <a:r>
              <a:rPr lang="en-US" altLang="ko-KR" dirty="0" err="1"/>
              <a:t>i</a:t>
            </a:r>
            <a:r>
              <a:rPr lang="en-US" altLang="ko-KR" dirty="0"/>
              <a:t>.  </a:t>
            </a:r>
            <a:r>
              <a:rPr lang="ko-KR" altLang="en-US" dirty="0"/>
              <a:t>영화 </a:t>
            </a:r>
            <a:r>
              <a:rPr lang="en-US" altLang="ko-KR" dirty="0"/>
              <a:t>object</a:t>
            </a:r>
            <a:r>
              <a:rPr lang="ko-KR" altLang="en-US" dirty="0"/>
              <a:t> 별로 빈 </a:t>
            </a:r>
            <a:r>
              <a:rPr lang="en-US" altLang="ko-KR" dirty="0"/>
              <a:t>dictionary </a:t>
            </a:r>
            <a:r>
              <a:rPr lang="ko-KR" altLang="en-US" dirty="0"/>
              <a:t>생성</a:t>
            </a:r>
            <a:endParaRPr lang="en-US" altLang="ko-KR" dirty="0"/>
          </a:p>
          <a:p>
            <a:r>
              <a:rPr lang="ko-KR" altLang="en-US" dirty="0"/>
              <a:t>  </a:t>
            </a:r>
            <a:r>
              <a:rPr lang="en-US" altLang="ko-KR" dirty="0"/>
              <a:t>ii. Key-value pair </a:t>
            </a:r>
            <a:r>
              <a:rPr lang="ko-KR" altLang="en-US" dirty="0"/>
              <a:t>지정</a:t>
            </a:r>
            <a:endParaRPr lang="en-US" altLang="ko-KR" dirty="0"/>
          </a:p>
          <a:p>
            <a:r>
              <a:rPr lang="ko-KR" altLang="en-US" dirty="0"/>
              <a:t>  </a:t>
            </a:r>
            <a:r>
              <a:rPr lang="en-US" altLang="ko-KR" dirty="0"/>
              <a:t>iii. Markdown </a:t>
            </a:r>
            <a:r>
              <a:rPr lang="ko-KR" altLang="en-US" dirty="0"/>
              <a:t>포맷에 맞게 영화 </a:t>
            </a:r>
            <a:r>
              <a:rPr lang="en-US" altLang="ko-KR" dirty="0"/>
              <a:t>object</a:t>
            </a:r>
            <a:r>
              <a:rPr lang="ko-KR" altLang="en-US" dirty="0"/>
              <a:t> 값들 지정</a:t>
            </a:r>
            <a:endParaRPr lang="en-US" altLang="ko-KR" dirty="0"/>
          </a:p>
          <a:p>
            <a:r>
              <a:rPr lang="ko-KR" altLang="en-US" dirty="0"/>
              <a:t>  </a:t>
            </a:r>
            <a:r>
              <a:rPr lang="en-US" altLang="ko-KR" dirty="0"/>
              <a:t>iv. </a:t>
            </a:r>
            <a:r>
              <a:rPr lang="ko-KR" altLang="en-US" dirty="0"/>
              <a:t>블록 리스트에 추가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78FEF6-27CE-954C-ABE0-67C9C5BE42BF}"/>
              </a:ext>
            </a:extLst>
          </p:cNvPr>
          <p:cNvSpPr txBox="1"/>
          <p:nvPr/>
        </p:nvSpPr>
        <p:spPr>
          <a:xfrm>
            <a:off x="6207341" y="1273537"/>
            <a:ext cx="33360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Block 3: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Type: section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Text: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Type: </a:t>
            </a:r>
            <a:r>
              <a:rPr lang="en-US" altLang="ko-KR" dirty="0" err="1"/>
              <a:t>mrkdwn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Text: string </a:t>
            </a:r>
          </a:p>
        </p:txBody>
      </p:sp>
      <p:pic>
        <p:nvPicPr>
          <p:cNvPr id="9" name="Picture 8" descr="A picture containing text, receipt&#10;&#10;Description automatically generated">
            <a:extLst>
              <a:ext uri="{FF2B5EF4-FFF2-40B4-BE49-F238E27FC236}">
                <a16:creationId xmlns:a16="http://schemas.microsoft.com/office/drawing/2014/main" id="{38F1E8CC-3901-0740-A90F-83C79CDC4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5104" y="1109936"/>
            <a:ext cx="2628900" cy="29972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CD699C7-9446-0D46-AD9D-7A7CAEA137FC}"/>
              </a:ext>
            </a:extLst>
          </p:cNvPr>
          <p:cNvSpPr txBox="1"/>
          <p:nvPr/>
        </p:nvSpPr>
        <p:spPr>
          <a:xfrm>
            <a:off x="9125104" y="740604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영화</a:t>
            </a:r>
            <a:r>
              <a:rPr lang="en-US" dirty="0"/>
              <a:t> object</a:t>
            </a:r>
            <a:endParaRPr lang="en-KR" dirty="0"/>
          </a:p>
        </p:txBody>
      </p:sp>
      <p:pic>
        <p:nvPicPr>
          <p:cNvPr id="10" name="Picture 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B256AA0-E673-8C45-80DC-16C9E9D68E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70" y="4461797"/>
            <a:ext cx="12080659" cy="162302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F32DA7A-2F8C-8042-9582-06514E5D13CC}"/>
              </a:ext>
            </a:extLst>
          </p:cNvPr>
          <p:cNvSpPr txBox="1"/>
          <p:nvPr/>
        </p:nvSpPr>
        <p:spPr>
          <a:xfrm>
            <a:off x="400833" y="6413326"/>
            <a:ext cx="3307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in </a:t>
            </a:r>
            <a:r>
              <a:rPr lang="en-US" dirty="0" err="1"/>
              <a:t>StackEdit</a:t>
            </a:r>
            <a:r>
              <a:rPr lang="en-US" dirty="0"/>
              <a:t> (markdown)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1192992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460</Words>
  <Application>Microsoft Macintosh PowerPoint</Application>
  <PresentationFormat>Widescreen</PresentationFormat>
  <Paragraphs>90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강현</dc:creator>
  <cp:lastModifiedBy>강현</cp:lastModifiedBy>
  <cp:revision>7</cp:revision>
  <dcterms:created xsi:type="dcterms:W3CDTF">2021-07-05T14:24:05Z</dcterms:created>
  <dcterms:modified xsi:type="dcterms:W3CDTF">2021-07-05T15:19:38Z</dcterms:modified>
</cp:coreProperties>
</file>